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66" r:id="rId2"/>
  </p:sldMasterIdLst>
  <p:notesMasterIdLst>
    <p:notesMasterId r:id="rId27"/>
  </p:notesMasterIdLst>
  <p:sldIdLst>
    <p:sldId id="279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7" r:id="rId20"/>
    <p:sldId id="280" r:id="rId21"/>
    <p:sldId id="273" r:id="rId22"/>
    <p:sldId id="274" r:id="rId23"/>
    <p:sldId id="275" r:id="rId24"/>
    <p:sldId id="281" r:id="rId25"/>
    <p:sldId id="276" r:id="rId26"/>
  </p:sldIdLst>
  <p:sldSz cx="12192000" cy="6858000"/>
  <p:notesSz cx="6858000" cy="9144000"/>
  <p:embeddedFontLst>
    <p:embeddedFont>
      <p:font typeface="Book Antiqua" panose="02040602050305030304" pitchFamily="18" charset="0"/>
      <p:regular r:id="rId28"/>
      <p:bold r:id="rId29"/>
      <p:italic r:id="rId30"/>
      <p:boldItalic r:id="rId31"/>
    </p:embeddedFont>
    <p:embeddedFont>
      <p:font typeface="Calibri" panose="020F0502020204030204" pitchFamily="34" charset="0"/>
      <p:regular r:id="rId32"/>
      <p:bold r:id="rId33"/>
      <p:italic r:id="rId34"/>
      <p:boldItalic r:id="rId35"/>
    </p:embeddedFont>
    <p:embeddedFont>
      <p:font typeface="Century Gothic" panose="020B0502020202020204" pitchFamily="34" charset="0"/>
      <p:regular r:id="rId36"/>
      <p:bold r:id="rId37"/>
      <p:italic r:id="rId38"/>
      <p:boldItalic r:id="rId39"/>
    </p:embeddedFont>
    <p:embeddedFont>
      <p:font typeface="Corsiva" panose="020B0604020202020204" charset="0"/>
      <p:regular r:id="rId40"/>
      <p:bold r:id="rId41"/>
      <p:italic r:id="rId42"/>
      <p:boldItalic r:id="rId43"/>
    </p:embeddedFont>
    <p:embeddedFont>
      <p:font typeface="Wingdings 3" panose="05040102010807070707" pitchFamily="18" charset="2"/>
      <p:regular r:id="rId4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45" roundtripDataSignature="AMtx7mjEg76QxKYZkujN5oflVB3U6fF/5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592" y="64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12.fntdata"/><Relationship Id="rId21" Type="http://schemas.openxmlformats.org/officeDocument/2006/relationships/slide" Target="slides/slide19.xml"/><Relationship Id="rId34" Type="http://schemas.openxmlformats.org/officeDocument/2006/relationships/font" Target="fonts/font7.fntdata"/><Relationship Id="rId42" Type="http://schemas.openxmlformats.org/officeDocument/2006/relationships/font" Target="fonts/font15.fntdata"/><Relationship Id="rId47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font" Target="fonts/font2.fntdata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font" Target="fonts/font13.fntdata"/><Relationship Id="rId45" Type="http://customschemas.google.com/relationships/presentationmetadata" Target="meta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49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4.fntdata"/><Relationship Id="rId44" Type="http://schemas.openxmlformats.org/officeDocument/2006/relationships/font" Target="fonts/font17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font" Target="fonts/font16.fntdata"/><Relationship Id="rId48" Type="http://schemas.openxmlformats.org/officeDocument/2006/relationships/theme" Target="theme/theme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46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87548091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104859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859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AB42A8-E7FB-4BB1-9C6A-3B332B11FAFF}" type="slidenum">
              <a:rPr lang="en-IN" smtClean="0">
                <a:solidFill>
                  <a:prstClr val="black"/>
                </a:solidFill>
                <a:latin typeface="Calibri"/>
              </a:rPr>
              <a:pPr/>
              <a:t>1</a:t>
            </a:fld>
            <a:endParaRPr lang="en-IN">
              <a:solidFill>
                <a:prstClr val="black"/>
              </a:solidFill>
              <a:latin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15dde20da5a_6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g15dde20da5a_6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15dde20da5a_2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15dde20da5a_2_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Google Shape;299;g15dde20da5a_2_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5dde20da5a_2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15dde20da5a_2_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g15dde20da5a_2_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15dde20da5a_2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15dde20da5a_2_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g15dde20da5a_2_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15dde20da5a_2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15dde20da5a_2_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g15dde20da5a_2_3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5dde20da5a_5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15dde20da5a_5_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g15dde20da5a_5_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15dde20da5a_2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15dde20da5a_2_4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g15dde20da5a_2_4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15dde20da5a_2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15dde20da5a_2_5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g15dde20da5a_2_5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" name="Google Shape;370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" name="Google Shape;370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" name="Google Shape;376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15dde20da5a_4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15dde20da5a_4_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g15dde20da5a_4_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6"/>
          <p:cNvSpPr txBox="1">
            <a:spLocks noGrp="1"/>
          </p:cNvSpPr>
          <p:nvPr>
            <p:ph type="title"/>
          </p:nvPr>
        </p:nvSpPr>
        <p:spPr>
          <a:xfrm>
            <a:off x="1154954" y="973669"/>
            <a:ext cx="8825659" cy="706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6"/>
          <p:cNvSpPr txBox="1">
            <a:spLocks noGrp="1"/>
          </p:cNvSpPr>
          <p:nvPr>
            <p:ph type="body" idx="1"/>
          </p:nvPr>
        </p:nvSpPr>
        <p:spPr>
          <a:xfrm>
            <a:off x="1154954" y="2603500"/>
            <a:ext cx="8825659" cy="34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40" name="Google Shape;40;p16"/>
          <p:cNvSpPr txBox="1">
            <a:spLocks noGrp="1"/>
          </p:cNvSpPr>
          <p:nvPr>
            <p:ph type="dt" idx="10"/>
          </p:nvPr>
        </p:nvSpPr>
        <p:spPr>
          <a:xfrm>
            <a:off x="10652760" y="6391656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16"/>
          <p:cNvSpPr txBox="1">
            <a:spLocks noGrp="1"/>
          </p:cNvSpPr>
          <p:nvPr>
            <p:ph type="ftr" idx="11"/>
          </p:nvPr>
        </p:nvSpPr>
        <p:spPr>
          <a:xfrm>
            <a:off x="557784" y="6391656"/>
            <a:ext cx="3867912" cy="3108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 b="1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6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Quote with Caption">
  <p:cSld name="Quote with Caption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" name="Google Shape;151;p26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52" name="Google Shape;152;p2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26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5F9C9D">
                    <a:alpha val="6666"/>
                  </a:srgbClr>
                </a:gs>
                <a:gs pos="36000">
                  <a:srgbClr val="5F9C9D">
                    <a:alpha val="5882"/>
                  </a:srgbClr>
                </a:gs>
                <a:gs pos="69000">
                  <a:srgbClr val="5F9C9D">
                    <a:alpha val="0"/>
                  </a:srgbClr>
                </a:gs>
                <a:gs pos="100000">
                  <a:srgbClr val="5F9C9D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26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>
              <a:gsLst>
                <a:gs pos="0">
                  <a:srgbClr val="5F9C9D">
                    <a:alpha val="13725"/>
                  </a:srgbClr>
                </a:gs>
                <a:gs pos="36000">
                  <a:srgbClr val="5F9C9D">
                    <a:alpha val="6666"/>
                  </a:srgbClr>
                </a:gs>
                <a:gs pos="66000">
                  <a:srgbClr val="5F9C9D">
                    <a:alpha val="0"/>
                  </a:srgbClr>
                </a:gs>
                <a:gs pos="100000">
                  <a:srgbClr val="5F9C9D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26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5F9C9D">
                    <a:alpha val="10980"/>
                  </a:srgbClr>
                </a:gs>
                <a:gs pos="36000">
                  <a:srgbClr val="5F9C9D">
                    <a:alpha val="9803"/>
                  </a:srgbClr>
                </a:gs>
                <a:gs pos="75000">
                  <a:srgbClr val="5F9C9D">
                    <a:alpha val="0"/>
                  </a:srgbClr>
                </a:gs>
                <a:gs pos="100000">
                  <a:srgbClr val="5F9C9D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26"/>
            <p:cNvSpPr/>
            <p:nvPr/>
          </p:nvSpPr>
          <p:spPr>
            <a:xfrm rot="-589932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 extrusionOk="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26"/>
            <p:cNvSpPr/>
            <p:nvPr/>
          </p:nvSpPr>
          <p:spPr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 extrusionOk="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158" name="Google Shape;158;p26"/>
            <p:cNvSpPr/>
            <p:nvPr/>
          </p:nvSpPr>
          <p:spPr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l" t="t" r="r" b="b"/>
              <a:pathLst>
                <a:path w="15356" h="8638" extrusionOk="0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159" name="Google Shape;159;p26"/>
          <p:cNvSpPr txBox="1"/>
          <p:nvPr/>
        </p:nvSpPr>
        <p:spPr>
          <a:xfrm>
            <a:off x="898295" y="596767"/>
            <a:ext cx="801912" cy="1569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 b="0" i="0" u="none" strike="noStrike" cap="none">
                <a:solidFill>
                  <a:srgbClr val="86D1D8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/>
          </a:p>
        </p:txBody>
      </p:sp>
      <p:sp>
        <p:nvSpPr>
          <p:cNvPr id="160" name="Google Shape;160;p26"/>
          <p:cNvSpPr txBox="1"/>
          <p:nvPr/>
        </p:nvSpPr>
        <p:spPr>
          <a:xfrm>
            <a:off x="9715063" y="2629300"/>
            <a:ext cx="801912" cy="1569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 b="0" i="0" u="none" strike="noStrike" cap="none">
                <a:solidFill>
                  <a:srgbClr val="86D1D8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/>
          </a:p>
        </p:txBody>
      </p:sp>
      <p:sp>
        <p:nvSpPr>
          <p:cNvPr id="161" name="Google Shape;161;p26"/>
          <p:cNvSpPr txBox="1">
            <a:spLocks noGrp="1"/>
          </p:cNvSpPr>
          <p:nvPr>
            <p:ph type="title"/>
          </p:nvPr>
        </p:nvSpPr>
        <p:spPr>
          <a:xfrm>
            <a:off x="1574801" y="980517"/>
            <a:ext cx="8460983" cy="2698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entury Gothic"/>
              <a:buNone/>
              <a:defRPr sz="40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26"/>
          <p:cNvSpPr txBox="1">
            <a:spLocks noGrp="1"/>
          </p:cNvSpPr>
          <p:nvPr>
            <p:ph type="body" idx="1"/>
          </p:nvPr>
        </p:nvSpPr>
        <p:spPr>
          <a:xfrm>
            <a:off x="1945945" y="3679987"/>
            <a:ext cx="7725772" cy="342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 cap="small">
                <a:solidFill>
                  <a:srgbClr val="86D1D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163" name="Google Shape;163;p26"/>
          <p:cNvSpPr txBox="1">
            <a:spLocks noGrp="1"/>
          </p:cNvSpPr>
          <p:nvPr>
            <p:ph type="body" idx="2"/>
          </p:nvPr>
        </p:nvSpPr>
        <p:spPr>
          <a:xfrm>
            <a:off x="1154954" y="5029198"/>
            <a:ext cx="8825659" cy="9978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164" name="Google Shape;164;p26"/>
          <p:cNvSpPr txBox="1">
            <a:spLocks noGrp="1"/>
          </p:cNvSpPr>
          <p:nvPr>
            <p:ph type="dt" idx="10"/>
          </p:nvPr>
        </p:nvSpPr>
        <p:spPr>
          <a:xfrm>
            <a:off x="10652760" y="6391656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26"/>
          <p:cNvSpPr txBox="1">
            <a:spLocks noGrp="1"/>
          </p:cNvSpPr>
          <p:nvPr>
            <p:ph type="ftr" idx="11"/>
          </p:nvPr>
        </p:nvSpPr>
        <p:spPr>
          <a:xfrm>
            <a:off x="557784" y="6391656"/>
            <a:ext cx="3867912" cy="3108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2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44705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26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Name Card">
  <p:cSld name="Name Card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9" name="Google Shape;169;p27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70" name="Google Shape;170;p27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27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5F9C9D">
                    <a:alpha val="6666"/>
                  </a:srgbClr>
                </a:gs>
                <a:gs pos="36000">
                  <a:srgbClr val="5F9C9D">
                    <a:alpha val="5882"/>
                  </a:srgbClr>
                </a:gs>
                <a:gs pos="69000">
                  <a:srgbClr val="5F9C9D">
                    <a:alpha val="0"/>
                  </a:srgbClr>
                </a:gs>
                <a:gs pos="100000">
                  <a:srgbClr val="5F9C9D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27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>
              <a:gsLst>
                <a:gs pos="0">
                  <a:srgbClr val="5F9C9D">
                    <a:alpha val="13725"/>
                  </a:srgbClr>
                </a:gs>
                <a:gs pos="36000">
                  <a:srgbClr val="5F9C9D">
                    <a:alpha val="6666"/>
                  </a:srgbClr>
                </a:gs>
                <a:gs pos="66000">
                  <a:srgbClr val="5F9C9D">
                    <a:alpha val="0"/>
                  </a:srgbClr>
                </a:gs>
                <a:gs pos="100000">
                  <a:srgbClr val="5F9C9D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27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5F9C9D">
                    <a:alpha val="10980"/>
                  </a:srgbClr>
                </a:gs>
                <a:gs pos="36000">
                  <a:srgbClr val="5F9C9D">
                    <a:alpha val="9803"/>
                  </a:srgbClr>
                </a:gs>
                <a:gs pos="75000">
                  <a:srgbClr val="5F9C9D">
                    <a:alpha val="0"/>
                  </a:srgbClr>
                </a:gs>
                <a:gs pos="100000">
                  <a:srgbClr val="5F9C9D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27"/>
            <p:cNvSpPr/>
            <p:nvPr/>
          </p:nvSpPr>
          <p:spPr>
            <a:xfrm rot="-589932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 extrusionOk="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27"/>
            <p:cNvSpPr/>
            <p:nvPr/>
          </p:nvSpPr>
          <p:spPr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 extrusionOk="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176" name="Google Shape;176;p27"/>
            <p:cNvSpPr/>
            <p:nvPr/>
          </p:nvSpPr>
          <p:spPr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l" t="t" r="r" b="b"/>
              <a:pathLst>
                <a:path w="15356" h="8638" extrusionOk="0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177" name="Google Shape;177;p27"/>
          <p:cNvSpPr txBox="1">
            <a:spLocks noGrp="1"/>
          </p:cNvSpPr>
          <p:nvPr>
            <p:ph type="title"/>
          </p:nvPr>
        </p:nvSpPr>
        <p:spPr>
          <a:xfrm>
            <a:off x="1154954" y="2373525"/>
            <a:ext cx="8865623" cy="181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entury Gothic"/>
              <a:buNone/>
              <a:defRPr sz="40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27"/>
          <p:cNvSpPr txBox="1">
            <a:spLocks noGrp="1"/>
          </p:cNvSpPr>
          <p:nvPr>
            <p:ph type="body" idx="1"/>
          </p:nvPr>
        </p:nvSpPr>
        <p:spPr>
          <a:xfrm>
            <a:off x="1154954" y="5029200"/>
            <a:ext cx="8825659" cy="8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cap="none">
                <a:solidFill>
                  <a:schemeClr val="accent1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79" name="Google Shape;179;p27"/>
          <p:cNvSpPr txBox="1">
            <a:spLocks noGrp="1"/>
          </p:cNvSpPr>
          <p:nvPr>
            <p:ph type="dt" idx="10"/>
          </p:nvPr>
        </p:nvSpPr>
        <p:spPr>
          <a:xfrm>
            <a:off x="10652760" y="6391656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0" name="Google Shape;180;p27"/>
          <p:cNvSpPr txBox="1">
            <a:spLocks noGrp="1"/>
          </p:cNvSpPr>
          <p:nvPr>
            <p:ph type="ftr" idx="11"/>
          </p:nvPr>
        </p:nvSpPr>
        <p:spPr>
          <a:xfrm>
            <a:off x="557784" y="6391656"/>
            <a:ext cx="3867912" cy="3108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p27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44705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27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lumn">
  <p:cSld name="3 Column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8"/>
          <p:cNvSpPr txBox="1"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  <a:defRPr sz="36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28"/>
          <p:cNvSpPr txBox="1">
            <a:spLocks noGrp="1"/>
          </p:cNvSpPr>
          <p:nvPr>
            <p:ph type="body" idx="1"/>
          </p:nvPr>
        </p:nvSpPr>
        <p:spPr>
          <a:xfrm>
            <a:off x="1154954" y="2603500"/>
            <a:ext cx="3129168" cy="5762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chemeClr val="accent1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186" name="Google Shape;186;p28"/>
          <p:cNvSpPr txBox="1">
            <a:spLocks noGrp="1"/>
          </p:cNvSpPr>
          <p:nvPr>
            <p:ph type="body" idx="2"/>
          </p:nvPr>
        </p:nvSpPr>
        <p:spPr>
          <a:xfrm>
            <a:off x="1154954" y="3179764"/>
            <a:ext cx="3129168" cy="2847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187" name="Google Shape;187;p28"/>
          <p:cNvSpPr txBox="1">
            <a:spLocks noGrp="1"/>
          </p:cNvSpPr>
          <p:nvPr>
            <p:ph type="body" idx="3"/>
          </p:nvPr>
        </p:nvSpPr>
        <p:spPr>
          <a:xfrm>
            <a:off x="4512721" y="2603500"/>
            <a:ext cx="3145380" cy="5762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chemeClr val="accent1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188" name="Google Shape;188;p28"/>
          <p:cNvSpPr txBox="1">
            <a:spLocks noGrp="1"/>
          </p:cNvSpPr>
          <p:nvPr>
            <p:ph type="body" idx="4"/>
          </p:nvPr>
        </p:nvSpPr>
        <p:spPr>
          <a:xfrm>
            <a:off x="4512721" y="3179764"/>
            <a:ext cx="3145380" cy="2847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189" name="Google Shape;189;p28"/>
          <p:cNvSpPr txBox="1">
            <a:spLocks noGrp="1"/>
          </p:cNvSpPr>
          <p:nvPr>
            <p:ph type="body" idx="5"/>
          </p:nvPr>
        </p:nvSpPr>
        <p:spPr>
          <a:xfrm>
            <a:off x="7886700" y="2595032"/>
            <a:ext cx="3161029" cy="584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chemeClr val="accent1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190" name="Google Shape;190;p28"/>
          <p:cNvSpPr txBox="1">
            <a:spLocks noGrp="1"/>
          </p:cNvSpPr>
          <p:nvPr>
            <p:ph type="body" idx="6"/>
          </p:nvPr>
        </p:nvSpPr>
        <p:spPr>
          <a:xfrm>
            <a:off x="7886700" y="3179764"/>
            <a:ext cx="3161029" cy="2847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cxnSp>
        <p:nvCxnSpPr>
          <p:cNvPr id="191" name="Google Shape;191;p28"/>
          <p:cNvCxnSpPr/>
          <p:nvPr/>
        </p:nvCxnSpPr>
        <p:spPr>
          <a:xfrm>
            <a:off x="4384991" y="2603500"/>
            <a:ext cx="32564" cy="3423554"/>
          </a:xfrm>
          <a:prstGeom prst="straightConnector1">
            <a:avLst/>
          </a:prstGeom>
          <a:noFill/>
          <a:ln w="12700" cap="flat" cmpd="sng">
            <a:solidFill>
              <a:schemeClr val="dk1">
                <a:alpha val="4000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92" name="Google Shape;192;p28"/>
          <p:cNvCxnSpPr/>
          <p:nvPr/>
        </p:nvCxnSpPr>
        <p:spPr>
          <a:xfrm>
            <a:off x="7775824" y="2603500"/>
            <a:ext cx="0" cy="3423554"/>
          </a:xfrm>
          <a:prstGeom prst="straightConnector1">
            <a:avLst/>
          </a:prstGeom>
          <a:noFill/>
          <a:ln w="12700" cap="flat" cmpd="sng">
            <a:solidFill>
              <a:schemeClr val="dk1">
                <a:alpha val="4000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3" name="Google Shape;193;p28"/>
          <p:cNvSpPr txBox="1">
            <a:spLocks noGrp="1"/>
          </p:cNvSpPr>
          <p:nvPr>
            <p:ph type="dt" idx="10"/>
          </p:nvPr>
        </p:nvSpPr>
        <p:spPr>
          <a:xfrm>
            <a:off x="10652760" y="6391656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4" name="Google Shape;194;p28"/>
          <p:cNvSpPr txBox="1">
            <a:spLocks noGrp="1"/>
          </p:cNvSpPr>
          <p:nvPr>
            <p:ph type="ftr" idx="11"/>
          </p:nvPr>
        </p:nvSpPr>
        <p:spPr>
          <a:xfrm>
            <a:off x="557784" y="6391656"/>
            <a:ext cx="3867912" cy="3108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5" name="Google Shape;195;p28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Picture Column">
  <p:cSld name="3 Picture Column"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9"/>
          <p:cNvSpPr txBox="1"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  <a:defRPr sz="36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p29"/>
          <p:cNvSpPr txBox="1">
            <a:spLocks noGrp="1"/>
          </p:cNvSpPr>
          <p:nvPr>
            <p:ph type="body" idx="1"/>
          </p:nvPr>
        </p:nvSpPr>
        <p:spPr>
          <a:xfrm>
            <a:off x="1154954" y="4532845"/>
            <a:ext cx="3050438" cy="5762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chemeClr val="accent1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199" name="Google Shape;199;p29"/>
          <p:cNvSpPr>
            <a:spLocks noGrp="1"/>
          </p:cNvSpPr>
          <p:nvPr>
            <p:ph type="pic" idx="2"/>
          </p:nvPr>
        </p:nvSpPr>
        <p:spPr>
          <a:xfrm>
            <a:off x="1334552" y="2610916"/>
            <a:ext cx="2691242" cy="1584094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745"/>
              </a:srgbClr>
            </a:outerShdw>
          </a:effectLst>
        </p:spPr>
      </p:sp>
      <p:sp>
        <p:nvSpPr>
          <p:cNvPr id="200" name="Google Shape;200;p29"/>
          <p:cNvSpPr txBox="1">
            <a:spLocks noGrp="1"/>
          </p:cNvSpPr>
          <p:nvPr>
            <p:ph type="body" idx="3"/>
          </p:nvPr>
        </p:nvSpPr>
        <p:spPr>
          <a:xfrm>
            <a:off x="1154954" y="5109107"/>
            <a:ext cx="3050438" cy="9179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201" name="Google Shape;201;p29"/>
          <p:cNvSpPr txBox="1">
            <a:spLocks noGrp="1"/>
          </p:cNvSpPr>
          <p:nvPr>
            <p:ph type="body" idx="4"/>
          </p:nvPr>
        </p:nvSpPr>
        <p:spPr>
          <a:xfrm>
            <a:off x="4568865" y="4532842"/>
            <a:ext cx="3050438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chemeClr val="accent1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202" name="Google Shape;202;p29"/>
          <p:cNvSpPr>
            <a:spLocks noGrp="1"/>
          </p:cNvSpPr>
          <p:nvPr>
            <p:ph type="pic" idx="5"/>
          </p:nvPr>
        </p:nvSpPr>
        <p:spPr>
          <a:xfrm>
            <a:off x="4748463" y="2603500"/>
            <a:ext cx="2691242" cy="1591510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745"/>
              </a:srgbClr>
            </a:outerShdw>
          </a:effectLst>
        </p:spPr>
      </p:sp>
      <p:sp>
        <p:nvSpPr>
          <p:cNvPr id="203" name="Google Shape;203;p29"/>
          <p:cNvSpPr txBox="1">
            <a:spLocks noGrp="1"/>
          </p:cNvSpPr>
          <p:nvPr>
            <p:ph type="body" idx="6"/>
          </p:nvPr>
        </p:nvSpPr>
        <p:spPr>
          <a:xfrm>
            <a:off x="4568865" y="5109108"/>
            <a:ext cx="3050438" cy="9125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204" name="Google Shape;204;p29"/>
          <p:cNvSpPr txBox="1">
            <a:spLocks noGrp="1"/>
          </p:cNvSpPr>
          <p:nvPr>
            <p:ph type="body" idx="7"/>
          </p:nvPr>
        </p:nvSpPr>
        <p:spPr>
          <a:xfrm>
            <a:off x="7983433" y="4532842"/>
            <a:ext cx="3050438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chemeClr val="accent1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205" name="Google Shape;205;p29"/>
          <p:cNvSpPr>
            <a:spLocks noGrp="1"/>
          </p:cNvSpPr>
          <p:nvPr>
            <p:ph type="pic" idx="8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745"/>
              </a:srgbClr>
            </a:outerShdw>
          </a:effectLst>
        </p:spPr>
      </p:sp>
      <p:sp>
        <p:nvSpPr>
          <p:cNvPr id="206" name="Google Shape;206;p29"/>
          <p:cNvSpPr txBox="1">
            <a:spLocks noGrp="1"/>
          </p:cNvSpPr>
          <p:nvPr>
            <p:ph type="body" idx="9"/>
          </p:nvPr>
        </p:nvSpPr>
        <p:spPr>
          <a:xfrm>
            <a:off x="7983433" y="5109107"/>
            <a:ext cx="3050438" cy="9179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cxnSp>
        <p:nvCxnSpPr>
          <p:cNvPr id="207" name="Google Shape;207;p29"/>
          <p:cNvCxnSpPr/>
          <p:nvPr/>
        </p:nvCxnSpPr>
        <p:spPr>
          <a:xfrm>
            <a:off x="4384245" y="2603500"/>
            <a:ext cx="1" cy="3461811"/>
          </a:xfrm>
          <a:prstGeom prst="straightConnector1">
            <a:avLst/>
          </a:prstGeom>
          <a:noFill/>
          <a:ln w="12700" cap="flat" cmpd="sng">
            <a:solidFill>
              <a:schemeClr val="dk1">
                <a:alpha val="4000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08" name="Google Shape;208;p29"/>
          <p:cNvCxnSpPr/>
          <p:nvPr/>
        </p:nvCxnSpPr>
        <p:spPr>
          <a:xfrm>
            <a:off x="7807352" y="2603500"/>
            <a:ext cx="0" cy="3461811"/>
          </a:xfrm>
          <a:prstGeom prst="straightConnector1">
            <a:avLst/>
          </a:prstGeom>
          <a:noFill/>
          <a:ln w="12700" cap="flat" cmpd="sng">
            <a:solidFill>
              <a:schemeClr val="dk1">
                <a:alpha val="4000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9" name="Google Shape;209;p29"/>
          <p:cNvSpPr txBox="1">
            <a:spLocks noGrp="1"/>
          </p:cNvSpPr>
          <p:nvPr>
            <p:ph type="dt" idx="10"/>
          </p:nvPr>
        </p:nvSpPr>
        <p:spPr>
          <a:xfrm>
            <a:off x="10652760" y="6391656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0" name="Google Shape;210;p29"/>
          <p:cNvSpPr txBox="1">
            <a:spLocks noGrp="1"/>
          </p:cNvSpPr>
          <p:nvPr>
            <p:ph type="ftr" idx="11"/>
          </p:nvPr>
        </p:nvSpPr>
        <p:spPr>
          <a:xfrm>
            <a:off x="557784" y="6391656"/>
            <a:ext cx="3867912" cy="3108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1" name="Google Shape;211;p29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0"/>
          <p:cNvSpPr txBox="1"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p30"/>
          <p:cNvSpPr txBox="1">
            <a:spLocks noGrp="1"/>
          </p:cNvSpPr>
          <p:nvPr>
            <p:ph type="body" idx="1"/>
          </p:nvPr>
        </p:nvSpPr>
        <p:spPr>
          <a:xfrm rot="5400000">
            <a:off x="3855400" y="-105412"/>
            <a:ext cx="3424768" cy="88256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215" name="Google Shape;215;p30"/>
          <p:cNvSpPr txBox="1">
            <a:spLocks noGrp="1"/>
          </p:cNvSpPr>
          <p:nvPr>
            <p:ph type="dt" idx="10"/>
          </p:nvPr>
        </p:nvSpPr>
        <p:spPr>
          <a:xfrm>
            <a:off x="10652760" y="6391656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6" name="Google Shape;216;p30"/>
          <p:cNvSpPr txBox="1">
            <a:spLocks noGrp="1"/>
          </p:cNvSpPr>
          <p:nvPr>
            <p:ph type="ftr" idx="11"/>
          </p:nvPr>
        </p:nvSpPr>
        <p:spPr>
          <a:xfrm>
            <a:off x="557784" y="6391656"/>
            <a:ext cx="3867912" cy="3108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7" name="Google Shape;217;p30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Vertical Title and Text" type="vertTitleAndTx">
  <p:cSld name="VERTICAL_TITLE_AND_VERTICAL_TEXT"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9" name="Google Shape;219;p31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220" name="Google Shape;220;p3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31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5F9C9D">
                    <a:alpha val="6666"/>
                  </a:srgbClr>
                </a:gs>
                <a:gs pos="36000">
                  <a:srgbClr val="5F9C9D">
                    <a:alpha val="5882"/>
                  </a:srgbClr>
                </a:gs>
                <a:gs pos="69000">
                  <a:srgbClr val="5F9C9D">
                    <a:alpha val="0"/>
                  </a:srgbClr>
                </a:gs>
                <a:gs pos="100000">
                  <a:srgbClr val="5F9C9D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31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>
              <a:gsLst>
                <a:gs pos="0">
                  <a:srgbClr val="5F9C9D">
                    <a:alpha val="13725"/>
                  </a:srgbClr>
                </a:gs>
                <a:gs pos="36000">
                  <a:srgbClr val="5F9C9D">
                    <a:alpha val="6666"/>
                  </a:srgbClr>
                </a:gs>
                <a:gs pos="66000">
                  <a:srgbClr val="5F9C9D">
                    <a:alpha val="0"/>
                  </a:srgbClr>
                </a:gs>
                <a:gs pos="100000">
                  <a:srgbClr val="5F9C9D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31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5F9C9D">
                    <a:alpha val="10980"/>
                  </a:srgbClr>
                </a:gs>
                <a:gs pos="36000">
                  <a:srgbClr val="5F9C9D">
                    <a:alpha val="9803"/>
                  </a:srgbClr>
                </a:gs>
                <a:gs pos="75000">
                  <a:srgbClr val="5F9C9D">
                    <a:alpha val="0"/>
                  </a:srgbClr>
                </a:gs>
                <a:gs pos="100000">
                  <a:srgbClr val="5F9C9D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31"/>
            <p:cNvSpPr/>
            <p:nvPr/>
          </p:nvSpPr>
          <p:spPr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 extrusionOk="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31"/>
            <p:cNvSpPr/>
            <p:nvPr/>
          </p:nvSpPr>
          <p:spPr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31"/>
            <p:cNvSpPr/>
            <p:nvPr/>
          </p:nvSpPr>
          <p:spPr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 extrusionOk="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227" name="Google Shape;227;p31"/>
            <p:cNvSpPr/>
            <p:nvPr/>
          </p:nvSpPr>
          <p:spPr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l" t="t" r="r" b="b"/>
              <a:pathLst>
                <a:path w="15356" h="8638" extrusionOk="0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228" name="Google Shape;228;p31"/>
          <p:cNvSpPr txBox="1">
            <a:spLocks noGrp="1"/>
          </p:cNvSpPr>
          <p:nvPr>
            <p:ph type="title"/>
          </p:nvPr>
        </p:nvSpPr>
        <p:spPr>
          <a:xfrm rot="5400000">
            <a:off x="6923244" y="2931978"/>
            <a:ext cx="4748591" cy="1441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9" name="Google Shape;229;p31"/>
          <p:cNvSpPr txBox="1">
            <a:spLocks noGrp="1"/>
          </p:cNvSpPr>
          <p:nvPr>
            <p:ph type="body" idx="1"/>
          </p:nvPr>
        </p:nvSpPr>
        <p:spPr>
          <a:xfrm rot="5400000">
            <a:off x="1908671" y="524748"/>
            <a:ext cx="4748591" cy="6256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230" name="Google Shape;230;p31"/>
          <p:cNvSpPr txBox="1">
            <a:spLocks noGrp="1"/>
          </p:cNvSpPr>
          <p:nvPr>
            <p:ph type="dt" idx="10"/>
          </p:nvPr>
        </p:nvSpPr>
        <p:spPr>
          <a:xfrm>
            <a:off x="10652760" y="6391656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1" name="Google Shape;231;p31"/>
          <p:cNvSpPr txBox="1">
            <a:spLocks noGrp="1"/>
          </p:cNvSpPr>
          <p:nvPr>
            <p:ph type="ftr" idx="11"/>
          </p:nvPr>
        </p:nvSpPr>
        <p:spPr>
          <a:xfrm>
            <a:off x="557784" y="6391656"/>
            <a:ext cx="3867912" cy="3108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2" name="Google Shape;232;p3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44705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31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5256" y="1447802"/>
            <a:ext cx="8827957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5256" y="4777380"/>
            <a:ext cx="8827957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0A48A-4830-4A97-A21A-11F9A0551640}" type="datetimeFigureOut">
              <a:rPr lang="en-IN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30-05-2023</a:t>
            </a:fld>
            <a:endParaRPr lang="en-IN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3860BF-F2B5-4FED-B004-F1FF486AC666}" type="slidenum">
              <a:rPr lang="en-IN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058623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0A48A-4830-4A97-A21A-11F9A0551640}" type="datetimeFigureOut">
              <a:rPr lang="en-IN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30-05-2023</a:t>
            </a:fld>
            <a:endParaRPr lang="en-IN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3860BF-F2B5-4FED-B004-F1FF486AC666}" type="slidenum">
              <a:rPr lang="en-IN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527013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5258" y="2861735"/>
            <a:ext cx="8827956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5256" y="4777381"/>
            <a:ext cx="8827957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0A48A-4830-4A97-A21A-11F9A0551640}" type="datetimeFigureOut">
              <a:rPr lang="en-IN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30-05-2023</a:t>
            </a:fld>
            <a:endParaRPr lang="en-IN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3860BF-F2B5-4FED-B004-F1FF486AC666}" type="slidenum">
              <a:rPr lang="en-IN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276235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601" y="2060577"/>
            <a:ext cx="4397484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5967" y="2056093"/>
            <a:ext cx="4397487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0A48A-4830-4A97-A21A-11F9A0551640}" type="datetimeFigureOut">
              <a:rPr lang="en-IN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30-05-2023</a:t>
            </a:fld>
            <a:endParaRPr lang="en-IN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3860BF-F2B5-4FED-B004-F1FF486AC666}" type="slidenum">
              <a:rPr lang="en-IN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88395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8"/>
          <p:cNvSpPr txBox="1">
            <a:spLocks noGrp="1"/>
          </p:cNvSpPr>
          <p:nvPr>
            <p:ph type="title"/>
          </p:nvPr>
        </p:nvSpPr>
        <p:spPr>
          <a:xfrm>
            <a:off x="1154953" y="969264"/>
            <a:ext cx="8825659" cy="704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8"/>
          <p:cNvSpPr txBox="1">
            <a:spLocks noGrp="1"/>
          </p:cNvSpPr>
          <p:nvPr>
            <p:ph type="body" idx="1"/>
          </p:nvPr>
        </p:nvSpPr>
        <p:spPr>
          <a:xfrm>
            <a:off x="1154954" y="2603500"/>
            <a:ext cx="4828032" cy="3416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62" name="Google Shape;62;p18"/>
          <p:cNvSpPr txBox="1">
            <a:spLocks noGrp="1"/>
          </p:cNvSpPr>
          <p:nvPr>
            <p:ph type="body" idx="2"/>
          </p:nvPr>
        </p:nvSpPr>
        <p:spPr>
          <a:xfrm>
            <a:off x="6208776" y="2603500"/>
            <a:ext cx="4828032" cy="34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63" name="Google Shape;63;p18"/>
          <p:cNvSpPr txBox="1">
            <a:spLocks noGrp="1"/>
          </p:cNvSpPr>
          <p:nvPr>
            <p:ph type="dt" idx="10"/>
          </p:nvPr>
        </p:nvSpPr>
        <p:spPr>
          <a:xfrm>
            <a:off x="10652760" y="6391656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8"/>
          <p:cNvSpPr txBox="1">
            <a:spLocks noGrp="1"/>
          </p:cNvSpPr>
          <p:nvPr>
            <p:ph type="ftr" idx="11"/>
          </p:nvPr>
        </p:nvSpPr>
        <p:spPr>
          <a:xfrm>
            <a:off x="557784" y="6391656"/>
            <a:ext cx="3867912" cy="3108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8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600" y="1905000"/>
            <a:ext cx="439748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601" y="2514600"/>
            <a:ext cx="4397484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5969" y="1905000"/>
            <a:ext cx="439748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5969" y="2514600"/>
            <a:ext cx="4397484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0A48A-4830-4A97-A21A-11F9A0551640}" type="datetimeFigureOut">
              <a:rPr lang="en-IN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30-05-2023</a:t>
            </a:fld>
            <a:endParaRPr lang="en-IN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3860BF-F2B5-4FED-B004-F1FF486AC666}" type="slidenum">
              <a:rPr lang="en-IN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189090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0A48A-4830-4A97-A21A-11F9A0551640}" type="datetimeFigureOut">
              <a:rPr lang="en-IN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30-05-2023</a:t>
            </a:fld>
            <a:endParaRPr lang="en-IN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3860BF-F2B5-4FED-B004-F1FF486AC666}" type="slidenum">
              <a:rPr lang="en-IN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559047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0A48A-4830-4A97-A21A-11F9A0551640}" type="datetimeFigureOut">
              <a:rPr lang="en-IN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30-05-2023</a:t>
            </a:fld>
            <a:endParaRPr lang="en-IN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3860BF-F2B5-4FED-B004-F1FF486AC666}" type="slidenum">
              <a:rPr lang="en-IN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293123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5255" y="1447800"/>
            <a:ext cx="3401949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5863" y="1447800"/>
            <a:ext cx="5197351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5255" y="3129282"/>
            <a:ext cx="3401949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0A48A-4830-4A97-A21A-11F9A0551640}" type="datetimeFigureOut">
              <a:rPr lang="en-IN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30-05-2023</a:t>
            </a:fld>
            <a:endParaRPr lang="en-IN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3860BF-F2B5-4FED-B004-F1FF486AC666}" type="slidenum">
              <a:rPr lang="en-IN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913430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208" y="1854192"/>
            <a:ext cx="5094232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51357" y="1143000"/>
            <a:ext cx="320123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5255" y="3657600"/>
            <a:ext cx="5086304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0A48A-4830-4A97-A21A-11F9A0551640}" type="datetimeFigureOut">
              <a:rPr lang="en-IN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30-05-2023</a:t>
            </a:fld>
            <a:endParaRPr lang="en-IN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3860BF-F2B5-4FED-B004-F1FF486AC666}" type="slidenum">
              <a:rPr lang="en-IN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519608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5258" y="4800587"/>
            <a:ext cx="8827956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5256" y="685800"/>
            <a:ext cx="8827957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5257" y="5367325"/>
            <a:ext cx="8827955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0A48A-4830-4A97-A21A-11F9A0551640}" type="datetimeFigureOut">
              <a:rPr lang="en-IN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30-05-2023</a:t>
            </a:fld>
            <a:endParaRPr lang="en-IN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3860BF-F2B5-4FED-B004-F1FF486AC666}" type="slidenum">
              <a:rPr lang="en-IN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182451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5256" y="1447800"/>
            <a:ext cx="8827957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5256" y="3657600"/>
            <a:ext cx="8827957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0A48A-4830-4A97-A21A-11F9A0551640}" type="datetimeFigureOut">
              <a:rPr lang="en-IN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30-05-2023</a:t>
            </a:fld>
            <a:endParaRPr lang="en-IN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3860BF-F2B5-4FED-B004-F1FF486AC666}" type="slidenum">
              <a:rPr lang="en-IN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999856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5213" y="1447800"/>
            <a:ext cx="8001399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904" y="3771174"/>
            <a:ext cx="7281545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5256" y="4350657"/>
            <a:ext cx="8827957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0A48A-4830-4A97-A21A-11F9A0551640}" type="datetimeFigureOut">
              <a:rPr lang="en-IN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30-05-2023</a:t>
            </a:fld>
            <a:endParaRPr lang="en-IN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3860BF-F2B5-4FED-B004-F1FF486AC666}" type="slidenum">
              <a:rPr lang="en-IN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98530" y="971253"/>
            <a:ext cx="802121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defTabSz="457200">
              <a:buClrTx/>
              <a:buFontTx/>
              <a:buNone/>
            </a:pPr>
            <a:r>
              <a:rPr lang="en-US" kern="1200" dirty="0">
                <a:solidFill>
                  <a:srgbClr val="1E5155">
                    <a:lumMod val="40000"/>
                    <a:lumOff val="60000"/>
                  </a:srgbClr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2921" y="2613787"/>
            <a:ext cx="802121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defTabSz="457200">
              <a:buClrTx/>
              <a:buFontTx/>
              <a:buNone/>
            </a:pPr>
            <a:r>
              <a:rPr lang="en-US" kern="1200" dirty="0">
                <a:solidFill>
                  <a:srgbClr val="1E5155">
                    <a:lumMod val="40000"/>
                    <a:lumOff val="60000"/>
                  </a:srgbClr>
                </a:solidFill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7398503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5255" y="3124201"/>
            <a:ext cx="882795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5256" y="4777381"/>
            <a:ext cx="8827957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0A48A-4830-4A97-A21A-11F9A0551640}" type="datetimeFigureOut">
              <a:rPr lang="en-IN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30-05-2023</a:t>
            </a:fld>
            <a:endParaRPr lang="en-IN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3860BF-F2B5-4FED-B004-F1FF486AC666}" type="slidenum">
              <a:rPr lang="en-IN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880381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3113" y="1981200"/>
            <a:ext cx="294763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633" y="2667000"/>
            <a:ext cx="2928112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4672" y="1981200"/>
            <a:ext cx="29370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4116" y="2667000"/>
            <a:ext cx="2947561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6556" y="1981200"/>
            <a:ext cx="293287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6556" y="2667000"/>
            <a:ext cx="2932877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711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4040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0A48A-4830-4A97-A21A-11F9A0551640}" type="datetimeFigureOut">
              <a:rPr lang="en-IN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30-05-2023</a:t>
            </a:fld>
            <a:endParaRPr lang="en-IN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3860BF-F2B5-4FED-B004-F1FF486AC666}" type="slidenum">
              <a:rPr lang="en-IN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14954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9"/>
          <p:cNvSpPr txBox="1">
            <a:spLocks noGrp="1"/>
          </p:cNvSpPr>
          <p:nvPr>
            <p:ph type="title"/>
          </p:nvPr>
        </p:nvSpPr>
        <p:spPr>
          <a:xfrm>
            <a:off x="1154954" y="969264"/>
            <a:ext cx="8825659" cy="704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9"/>
          <p:cNvSpPr txBox="1">
            <a:spLocks noGrp="1"/>
          </p:cNvSpPr>
          <p:nvPr>
            <p:ph type="body" idx="1"/>
          </p:nvPr>
        </p:nvSpPr>
        <p:spPr>
          <a:xfrm>
            <a:off x="1154954" y="2606040"/>
            <a:ext cx="4828032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chemeClr val="accent1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69" name="Google Shape;69;p19"/>
          <p:cNvSpPr txBox="1">
            <a:spLocks noGrp="1"/>
          </p:cNvSpPr>
          <p:nvPr>
            <p:ph type="body" idx="2"/>
          </p:nvPr>
        </p:nvSpPr>
        <p:spPr>
          <a:xfrm>
            <a:off x="1154954" y="3198448"/>
            <a:ext cx="4828032" cy="28437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70" name="Google Shape;70;p19"/>
          <p:cNvSpPr txBox="1">
            <a:spLocks noGrp="1"/>
          </p:cNvSpPr>
          <p:nvPr>
            <p:ph type="body" idx="3"/>
          </p:nvPr>
        </p:nvSpPr>
        <p:spPr>
          <a:xfrm>
            <a:off x="6208776" y="2606040"/>
            <a:ext cx="4828032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chemeClr val="accent1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71" name="Google Shape;71;p19"/>
          <p:cNvSpPr txBox="1">
            <a:spLocks noGrp="1"/>
          </p:cNvSpPr>
          <p:nvPr>
            <p:ph type="body" idx="4"/>
          </p:nvPr>
        </p:nvSpPr>
        <p:spPr>
          <a:xfrm>
            <a:off x="6208711" y="3187921"/>
            <a:ext cx="4825160" cy="28543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72" name="Google Shape;72;p19"/>
          <p:cNvSpPr txBox="1">
            <a:spLocks noGrp="1"/>
          </p:cNvSpPr>
          <p:nvPr>
            <p:ph type="dt" idx="10"/>
          </p:nvPr>
        </p:nvSpPr>
        <p:spPr>
          <a:xfrm>
            <a:off x="10652760" y="6391656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9"/>
          <p:cNvSpPr txBox="1">
            <a:spLocks noGrp="1"/>
          </p:cNvSpPr>
          <p:nvPr>
            <p:ph type="ftr" idx="11"/>
          </p:nvPr>
        </p:nvSpPr>
        <p:spPr>
          <a:xfrm>
            <a:off x="557784" y="6391656"/>
            <a:ext cx="3867912" cy="3108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9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633" y="4250949"/>
            <a:ext cx="294081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633" y="2209800"/>
            <a:ext cx="2940816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633" y="4827213"/>
            <a:ext cx="294081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90389" y="4250949"/>
            <a:ext cx="293128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90388" y="2209800"/>
            <a:ext cx="2931288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9035" y="4827212"/>
            <a:ext cx="2935171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6556" y="4250949"/>
            <a:ext cx="293287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6555" y="2209800"/>
            <a:ext cx="2932877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6433" y="4827210"/>
            <a:ext cx="2936761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711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4040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0A48A-4830-4A97-A21A-11F9A0551640}" type="datetimeFigureOut">
              <a:rPr lang="en-IN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30-05-2023</a:t>
            </a:fld>
            <a:endParaRPr lang="en-IN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3860BF-F2B5-4FED-B004-F1FF486AC666}" type="slidenum">
              <a:rPr lang="en-IN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96119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0A48A-4830-4A97-A21A-11F9A0551640}" type="datetimeFigureOut">
              <a:rPr lang="en-IN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30-05-2023</a:t>
            </a:fld>
            <a:endParaRPr lang="en-IN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3860BF-F2B5-4FED-B004-F1FF486AC666}" type="slidenum">
              <a:rPr lang="en-IN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95610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6377" y="430215"/>
            <a:ext cx="1753057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633" y="773205"/>
            <a:ext cx="7425083" cy="548313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0A48A-4830-4A97-A21A-11F9A0551640}" type="datetimeFigureOut">
              <a:rPr lang="en-IN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30-05-2023</a:t>
            </a:fld>
            <a:endParaRPr lang="en-IN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3860BF-F2B5-4FED-B004-F1FF486AC666}" type="slidenum">
              <a:rPr lang="en-IN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61942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0"/>
          <p:cNvSpPr txBox="1">
            <a:spLocks noGrp="1"/>
          </p:cNvSpPr>
          <p:nvPr>
            <p:ph type="title"/>
          </p:nvPr>
        </p:nvSpPr>
        <p:spPr>
          <a:xfrm>
            <a:off x="1152144" y="969264"/>
            <a:ext cx="8825659" cy="704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0"/>
          <p:cNvSpPr txBox="1">
            <a:spLocks noGrp="1"/>
          </p:cNvSpPr>
          <p:nvPr>
            <p:ph type="dt" idx="10"/>
          </p:nvPr>
        </p:nvSpPr>
        <p:spPr>
          <a:xfrm>
            <a:off x="10652760" y="6391656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0"/>
          <p:cNvSpPr txBox="1">
            <a:spLocks noGrp="1"/>
          </p:cNvSpPr>
          <p:nvPr>
            <p:ph type="ftr" idx="11"/>
          </p:nvPr>
        </p:nvSpPr>
        <p:spPr>
          <a:xfrm>
            <a:off x="557784" y="6391656"/>
            <a:ext cx="3867912" cy="3108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0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 type="blank">
  <p:cSld name="BLANK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 txBox="1">
            <a:spLocks noGrp="1"/>
          </p:cNvSpPr>
          <p:nvPr>
            <p:ph type="dt" idx="10"/>
          </p:nvPr>
        </p:nvSpPr>
        <p:spPr>
          <a:xfrm>
            <a:off x="10652760" y="6391656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1"/>
          <p:cNvSpPr txBox="1">
            <a:spLocks noGrp="1"/>
          </p:cNvSpPr>
          <p:nvPr>
            <p:ph type="ftr" idx="11"/>
          </p:nvPr>
        </p:nvSpPr>
        <p:spPr>
          <a:xfrm>
            <a:off x="557784" y="6391656"/>
            <a:ext cx="3867912" cy="3108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44705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21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ntent with Caption" type="objTx">
  <p:cSld name="OBJECT_WITH_CAPTION_TEXT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" name="Google Shape;86;p22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87" name="Google Shape;87;p2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22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5F9C9D">
                    <a:alpha val="6666"/>
                  </a:srgbClr>
                </a:gs>
                <a:gs pos="36000">
                  <a:srgbClr val="5F9C9D">
                    <a:alpha val="5882"/>
                  </a:srgbClr>
                </a:gs>
                <a:gs pos="69000">
                  <a:srgbClr val="5F9C9D">
                    <a:alpha val="0"/>
                  </a:srgbClr>
                </a:gs>
                <a:gs pos="100000">
                  <a:srgbClr val="5F9C9D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22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>
              <a:gsLst>
                <a:gs pos="0">
                  <a:srgbClr val="5F9C9D">
                    <a:alpha val="13725"/>
                  </a:srgbClr>
                </a:gs>
                <a:gs pos="36000">
                  <a:srgbClr val="5F9C9D">
                    <a:alpha val="6666"/>
                  </a:srgbClr>
                </a:gs>
                <a:gs pos="66000">
                  <a:srgbClr val="5F9C9D">
                    <a:alpha val="0"/>
                  </a:srgbClr>
                </a:gs>
                <a:gs pos="100000">
                  <a:srgbClr val="5F9C9D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22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5F9C9D">
                    <a:alpha val="10980"/>
                  </a:srgbClr>
                </a:gs>
                <a:gs pos="36000">
                  <a:srgbClr val="5F9C9D">
                    <a:alpha val="9803"/>
                  </a:srgbClr>
                </a:gs>
                <a:gs pos="75000">
                  <a:srgbClr val="5F9C9D">
                    <a:alpha val="0"/>
                  </a:srgbClr>
                </a:gs>
                <a:gs pos="100000">
                  <a:srgbClr val="5F9C9D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22"/>
            <p:cNvSpPr/>
            <p:nvPr/>
          </p:nvSpPr>
          <p:spPr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22"/>
            <p:cNvSpPr/>
            <p:nvPr/>
          </p:nvSpPr>
          <p:spPr>
            <a:xfrm rot="-54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 extrusionOk="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93" name="Google Shape;93;p22"/>
            <p:cNvSpPr/>
            <p:nvPr/>
          </p:nvSpPr>
          <p:spPr>
            <a:xfrm rot="-5677511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 extrusionOk="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22"/>
            <p:cNvSpPr/>
            <p:nvPr/>
          </p:nvSpPr>
          <p:spPr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l" t="t" r="r" b="b"/>
              <a:pathLst>
                <a:path w="15356" h="8638" extrusionOk="0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95" name="Google Shape;95;p22"/>
          <p:cNvSpPr txBox="1">
            <a:spLocks noGrp="1"/>
          </p:cNvSpPr>
          <p:nvPr>
            <p:ph type="title"/>
          </p:nvPr>
        </p:nvSpPr>
        <p:spPr>
          <a:xfrm>
            <a:off x="1154953" y="1298448"/>
            <a:ext cx="2793159" cy="15971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Century Gothic"/>
              <a:buNone/>
              <a:defRPr sz="24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22"/>
          <p:cNvSpPr txBox="1">
            <a:spLocks noGrp="1"/>
          </p:cNvSpPr>
          <p:nvPr>
            <p:ph type="body" idx="1"/>
          </p:nvPr>
        </p:nvSpPr>
        <p:spPr>
          <a:xfrm>
            <a:off x="5779008" y="1447800"/>
            <a:ext cx="5195997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97" name="Google Shape;97;p22"/>
          <p:cNvSpPr txBox="1">
            <a:spLocks noGrp="1"/>
          </p:cNvSpPr>
          <p:nvPr>
            <p:ph type="body" idx="2"/>
          </p:nvPr>
        </p:nvSpPr>
        <p:spPr>
          <a:xfrm>
            <a:off x="1154953" y="3129280"/>
            <a:ext cx="2793159" cy="2895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6D1D8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98" name="Google Shape;98;p22"/>
          <p:cNvSpPr txBox="1">
            <a:spLocks noGrp="1"/>
          </p:cNvSpPr>
          <p:nvPr>
            <p:ph type="dt" idx="10"/>
          </p:nvPr>
        </p:nvSpPr>
        <p:spPr>
          <a:xfrm>
            <a:off x="10652760" y="6391656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22"/>
          <p:cNvSpPr txBox="1">
            <a:spLocks noGrp="1"/>
          </p:cNvSpPr>
          <p:nvPr>
            <p:ph type="ftr" idx="11"/>
          </p:nvPr>
        </p:nvSpPr>
        <p:spPr>
          <a:xfrm>
            <a:off x="557784" y="6391656"/>
            <a:ext cx="3867912" cy="3108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2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44705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22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icture with Caption" type="picTx">
  <p:cSld name="PICTURE_WITH_CAPTION_TEXT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" name="Google Shape;103;p23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04" name="Google Shape;104;p2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23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5F9C9D">
                    <a:alpha val="6666"/>
                  </a:srgbClr>
                </a:gs>
                <a:gs pos="36000">
                  <a:srgbClr val="5F9C9D">
                    <a:alpha val="5882"/>
                  </a:srgbClr>
                </a:gs>
                <a:gs pos="69000">
                  <a:srgbClr val="5F9C9D">
                    <a:alpha val="0"/>
                  </a:srgbClr>
                </a:gs>
                <a:gs pos="100000">
                  <a:srgbClr val="5F9C9D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23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>
              <a:gsLst>
                <a:gs pos="0">
                  <a:srgbClr val="5F9C9D">
                    <a:alpha val="13725"/>
                  </a:srgbClr>
                </a:gs>
                <a:gs pos="36000">
                  <a:srgbClr val="5F9C9D">
                    <a:alpha val="6666"/>
                  </a:srgbClr>
                </a:gs>
                <a:gs pos="66000">
                  <a:srgbClr val="5F9C9D">
                    <a:alpha val="0"/>
                  </a:srgbClr>
                </a:gs>
                <a:gs pos="100000">
                  <a:srgbClr val="5F9C9D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23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5F9C9D">
                    <a:alpha val="10980"/>
                  </a:srgbClr>
                </a:gs>
                <a:gs pos="36000">
                  <a:srgbClr val="5F9C9D">
                    <a:alpha val="9803"/>
                  </a:srgbClr>
                </a:gs>
                <a:gs pos="75000">
                  <a:srgbClr val="5F9C9D">
                    <a:alpha val="0"/>
                  </a:srgbClr>
                </a:gs>
                <a:gs pos="100000">
                  <a:srgbClr val="5F9C9D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23"/>
            <p:cNvSpPr/>
            <p:nvPr/>
          </p:nvSpPr>
          <p:spPr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23"/>
            <p:cNvSpPr/>
            <p:nvPr/>
          </p:nvSpPr>
          <p:spPr>
            <a:xfrm rot="-54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 extrusionOk="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110" name="Google Shape;110;p23"/>
            <p:cNvSpPr/>
            <p:nvPr/>
          </p:nvSpPr>
          <p:spPr>
            <a:xfrm rot="-5677511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 extrusionOk="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23"/>
            <p:cNvSpPr/>
            <p:nvPr/>
          </p:nvSpPr>
          <p:spPr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l" t="t" r="r" b="b"/>
              <a:pathLst>
                <a:path w="15356" h="8638" extrusionOk="0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112" name="Google Shape;112;p23"/>
          <p:cNvSpPr txBox="1">
            <a:spLocks noGrp="1"/>
          </p:cNvSpPr>
          <p:nvPr>
            <p:ph type="title"/>
          </p:nvPr>
        </p:nvSpPr>
        <p:spPr>
          <a:xfrm>
            <a:off x="1153907" y="1693332"/>
            <a:ext cx="3860259" cy="17356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  <a:defRPr sz="36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23"/>
          <p:cNvSpPr>
            <a:spLocks noGrp="1"/>
          </p:cNvSpPr>
          <p:nvPr>
            <p:ph type="pic" idx="2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745"/>
              </a:srgbClr>
            </a:outerShdw>
          </a:effectLst>
        </p:spPr>
      </p:sp>
      <p:sp>
        <p:nvSpPr>
          <p:cNvPr id="114" name="Google Shape;114;p23"/>
          <p:cNvSpPr txBox="1">
            <a:spLocks noGrp="1"/>
          </p:cNvSpPr>
          <p:nvPr>
            <p:ph type="body" idx="1"/>
          </p:nvPr>
        </p:nvSpPr>
        <p:spPr>
          <a:xfrm>
            <a:off x="1154955" y="3657600"/>
            <a:ext cx="3859212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6D1D8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115" name="Google Shape;115;p23"/>
          <p:cNvSpPr txBox="1">
            <a:spLocks noGrp="1"/>
          </p:cNvSpPr>
          <p:nvPr>
            <p:ph type="dt" idx="10"/>
          </p:nvPr>
        </p:nvSpPr>
        <p:spPr>
          <a:xfrm>
            <a:off x="10652760" y="6391656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23"/>
          <p:cNvSpPr txBox="1">
            <a:spLocks noGrp="1"/>
          </p:cNvSpPr>
          <p:nvPr>
            <p:ph type="ftr" idx="11"/>
          </p:nvPr>
        </p:nvSpPr>
        <p:spPr>
          <a:xfrm>
            <a:off x="557784" y="6391656"/>
            <a:ext cx="3867912" cy="3108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44705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23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anoramic Picture with Caption">
  <p:cSld name="Panoramic Picture with Caption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" name="Google Shape;120;p24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21" name="Google Shape;121;p2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24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5F9C9D">
                    <a:alpha val="6666"/>
                  </a:srgbClr>
                </a:gs>
                <a:gs pos="36000">
                  <a:srgbClr val="5F9C9D">
                    <a:alpha val="5882"/>
                  </a:srgbClr>
                </a:gs>
                <a:gs pos="69000">
                  <a:srgbClr val="5F9C9D">
                    <a:alpha val="0"/>
                  </a:srgbClr>
                </a:gs>
                <a:gs pos="100000">
                  <a:srgbClr val="5F9C9D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24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>
              <a:gsLst>
                <a:gs pos="0">
                  <a:srgbClr val="5F9C9D">
                    <a:alpha val="13725"/>
                  </a:srgbClr>
                </a:gs>
                <a:gs pos="36000">
                  <a:srgbClr val="5F9C9D">
                    <a:alpha val="6666"/>
                  </a:srgbClr>
                </a:gs>
                <a:gs pos="66000">
                  <a:srgbClr val="5F9C9D">
                    <a:alpha val="0"/>
                  </a:srgbClr>
                </a:gs>
                <a:gs pos="100000">
                  <a:srgbClr val="5F9C9D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24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5F9C9D">
                    <a:alpha val="10980"/>
                  </a:srgbClr>
                </a:gs>
                <a:gs pos="36000">
                  <a:srgbClr val="5F9C9D">
                    <a:alpha val="9803"/>
                  </a:srgbClr>
                </a:gs>
                <a:gs pos="75000">
                  <a:srgbClr val="5F9C9D">
                    <a:alpha val="0"/>
                  </a:srgbClr>
                </a:gs>
                <a:gs pos="100000">
                  <a:srgbClr val="5F9C9D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24"/>
            <p:cNvSpPr/>
            <p:nvPr/>
          </p:nvSpPr>
          <p:spPr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 extrusionOk="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24"/>
            <p:cNvSpPr/>
            <p:nvPr/>
          </p:nvSpPr>
          <p:spPr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l" t="t" r="r" b="b"/>
              <a:pathLst>
                <a:path w="7104" h="2856" extrusionOk="0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127" name="Google Shape;127;p24"/>
            <p:cNvSpPr/>
            <p:nvPr/>
          </p:nvSpPr>
          <p:spPr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l" t="t" r="r" b="b"/>
              <a:pathLst>
                <a:path w="15356" h="8638" extrusionOk="0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128" name="Google Shape;128;p24"/>
          <p:cNvSpPr txBox="1">
            <a:spLocks noGrp="1"/>
          </p:cNvSpPr>
          <p:nvPr>
            <p:ph type="title"/>
          </p:nvPr>
        </p:nvSpPr>
        <p:spPr>
          <a:xfrm>
            <a:off x="1154957" y="4969927"/>
            <a:ext cx="8825657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Century Gothic"/>
              <a:buNone/>
              <a:defRPr sz="24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24"/>
          <p:cNvSpPr>
            <a:spLocks noGrp="1"/>
          </p:cNvSpPr>
          <p:nvPr>
            <p:ph type="pic" idx="2"/>
          </p:nvPr>
        </p:nvSpPr>
        <p:spPr>
          <a:xfrm>
            <a:off x="1154955" y="685800"/>
            <a:ext cx="8825658" cy="3429000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745"/>
              </a:srgbClr>
            </a:outerShdw>
          </a:effectLst>
        </p:spPr>
      </p:sp>
      <p:sp>
        <p:nvSpPr>
          <p:cNvPr id="130" name="Google Shape;130;p24"/>
          <p:cNvSpPr txBox="1">
            <a:spLocks noGrp="1"/>
          </p:cNvSpPr>
          <p:nvPr>
            <p:ph type="body" idx="1"/>
          </p:nvPr>
        </p:nvSpPr>
        <p:spPr>
          <a:xfrm>
            <a:off x="1154957" y="5536665"/>
            <a:ext cx="8825656" cy="49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>
                <a:solidFill>
                  <a:srgbClr val="86D1D8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131" name="Google Shape;131;p24"/>
          <p:cNvSpPr txBox="1">
            <a:spLocks noGrp="1"/>
          </p:cNvSpPr>
          <p:nvPr>
            <p:ph type="dt" idx="10"/>
          </p:nvPr>
        </p:nvSpPr>
        <p:spPr>
          <a:xfrm>
            <a:off x="10652760" y="6391656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24"/>
          <p:cNvSpPr txBox="1">
            <a:spLocks noGrp="1"/>
          </p:cNvSpPr>
          <p:nvPr>
            <p:ph type="ftr" idx="11"/>
          </p:nvPr>
        </p:nvSpPr>
        <p:spPr>
          <a:xfrm>
            <a:off x="557784" y="6391656"/>
            <a:ext cx="3867912" cy="3108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2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44705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24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Caption">
  <p:cSld name="Title and Caption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25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37" name="Google Shape;137;p2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25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5F9C9D">
                    <a:alpha val="6666"/>
                  </a:srgbClr>
                </a:gs>
                <a:gs pos="36000">
                  <a:srgbClr val="5F9C9D">
                    <a:alpha val="5882"/>
                  </a:srgbClr>
                </a:gs>
                <a:gs pos="69000">
                  <a:srgbClr val="5F9C9D">
                    <a:alpha val="0"/>
                  </a:srgbClr>
                </a:gs>
                <a:gs pos="100000">
                  <a:srgbClr val="5F9C9D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25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>
              <a:gsLst>
                <a:gs pos="0">
                  <a:srgbClr val="5F9C9D">
                    <a:alpha val="13725"/>
                  </a:srgbClr>
                </a:gs>
                <a:gs pos="36000">
                  <a:srgbClr val="5F9C9D">
                    <a:alpha val="6666"/>
                  </a:srgbClr>
                </a:gs>
                <a:gs pos="66000">
                  <a:srgbClr val="5F9C9D">
                    <a:alpha val="0"/>
                  </a:srgbClr>
                </a:gs>
                <a:gs pos="100000">
                  <a:srgbClr val="5F9C9D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25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5F9C9D">
                    <a:alpha val="10980"/>
                  </a:srgbClr>
                </a:gs>
                <a:gs pos="36000">
                  <a:srgbClr val="5F9C9D">
                    <a:alpha val="9803"/>
                  </a:srgbClr>
                </a:gs>
                <a:gs pos="75000">
                  <a:srgbClr val="5F9C9D">
                    <a:alpha val="0"/>
                  </a:srgbClr>
                </a:gs>
                <a:gs pos="100000">
                  <a:srgbClr val="5F9C9D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25"/>
            <p:cNvSpPr/>
            <p:nvPr/>
          </p:nvSpPr>
          <p:spPr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 extrusionOk="0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142" name="Google Shape;142;p25"/>
            <p:cNvSpPr/>
            <p:nvPr/>
          </p:nvSpPr>
          <p:spPr>
            <a:xfrm rot="-589932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 extrusionOk="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5"/>
            <p:cNvSpPr/>
            <p:nvPr/>
          </p:nvSpPr>
          <p:spPr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l" t="t" r="r" b="b"/>
              <a:pathLst>
                <a:path w="15356" h="8638" extrusionOk="0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144" name="Google Shape;144;p25"/>
          <p:cNvSpPr txBox="1">
            <a:spLocks noGrp="1"/>
          </p:cNvSpPr>
          <p:nvPr>
            <p:ph type="title"/>
          </p:nvPr>
        </p:nvSpPr>
        <p:spPr>
          <a:xfrm>
            <a:off x="1154954" y="1060704"/>
            <a:ext cx="8833104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entury Gothic"/>
              <a:buNone/>
              <a:defRPr sz="40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25"/>
          <p:cNvSpPr txBox="1">
            <a:spLocks noGrp="1"/>
          </p:cNvSpPr>
          <p:nvPr>
            <p:ph type="body" idx="1"/>
          </p:nvPr>
        </p:nvSpPr>
        <p:spPr>
          <a:xfrm>
            <a:off x="1152144" y="3547872"/>
            <a:ext cx="8825659" cy="2478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146" name="Google Shape;146;p25"/>
          <p:cNvSpPr txBox="1">
            <a:spLocks noGrp="1"/>
          </p:cNvSpPr>
          <p:nvPr>
            <p:ph type="dt" idx="10"/>
          </p:nvPr>
        </p:nvSpPr>
        <p:spPr>
          <a:xfrm>
            <a:off x="10652760" y="6391656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25"/>
          <p:cNvSpPr txBox="1">
            <a:spLocks noGrp="1"/>
          </p:cNvSpPr>
          <p:nvPr>
            <p:ph type="ftr" idx="11"/>
          </p:nvPr>
        </p:nvSpPr>
        <p:spPr>
          <a:xfrm>
            <a:off x="557784" y="6391656"/>
            <a:ext cx="3867912" cy="3108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2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44705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25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  <p:transition spd="slow">
    <p:push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8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17" Type="http://schemas.openxmlformats.org/officeDocument/2006/relationships/slideLayout" Target="../slideLayouts/slideLayout32.xml"/><Relationship Id="rId2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14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1" name="Google Shape;11;p1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1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14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5F9C9D">
                    <a:alpha val="6666"/>
                  </a:srgbClr>
                </a:gs>
                <a:gs pos="36000">
                  <a:srgbClr val="5F9C9D">
                    <a:alpha val="5882"/>
                  </a:srgbClr>
                </a:gs>
                <a:gs pos="69000">
                  <a:srgbClr val="5F9C9D">
                    <a:alpha val="0"/>
                  </a:srgbClr>
                </a:gs>
                <a:gs pos="100000">
                  <a:srgbClr val="5F9C9D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14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>
              <a:gsLst>
                <a:gs pos="0">
                  <a:srgbClr val="5F9C9D">
                    <a:alpha val="13725"/>
                  </a:srgbClr>
                </a:gs>
                <a:gs pos="36000">
                  <a:srgbClr val="5F9C9D">
                    <a:alpha val="6666"/>
                  </a:srgbClr>
                </a:gs>
                <a:gs pos="66000">
                  <a:srgbClr val="5F9C9D">
                    <a:alpha val="0"/>
                  </a:srgbClr>
                </a:gs>
                <a:gs pos="100000">
                  <a:srgbClr val="5F9C9D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14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5F9C9D">
                    <a:alpha val="10980"/>
                  </a:srgbClr>
                </a:gs>
                <a:gs pos="36000">
                  <a:srgbClr val="5F9C9D">
                    <a:alpha val="9803"/>
                  </a:srgbClr>
                </a:gs>
                <a:gs pos="75000">
                  <a:srgbClr val="5F9C9D">
                    <a:alpha val="0"/>
                  </a:srgbClr>
                </a:gs>
                <a:gs pos="100000">
                  <a:srgbClr val="5F9C9D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14"/>
            <p:cNvSpPr/>
            <p:nvPr/>
          </p:nvSpPr>
          <p:spPr>
            <a:xfrm rot="-589932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 extrusionOk="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14"/>
            <p:cNvSpPr/>
            <p:nvPr/>
          </p:nvSpPr>
          <p:spPr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l" t="t" r="r" b="b"/>
              <a:pathLst>
                <a:path w="7104" h="2856" extrusionOk="0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17" name="Google Shape;17;p14"/>
            <p:cNvSpPr/>
            <p:nvPr/>
          </p:nvSpPr>
          <p:spPr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l" t="t" r="r" b="b"/>
              <a:pathLst>
                <a:path w="15356" h="8638" extrusionOk="0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18" name="Google Shape;18;p14"/>
          <p:cNvSpPr txBox="1"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  <a:defRPr sz="36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9" name="Google Shape;19;p14"/>
          <p:cNvSpPr txBox="1"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200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18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0988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►"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9971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►"/>
              <a:defRPr sz="14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0" name="Google Shape;20;p14"/>
          <p:cNvSpPr txBox="1">
            <a:spLocks noGrp="1"/>
          </p:cNvSpPr>
          <p:nvPr>
            <p:ph type="dt" idx="10"/>
          </p:nvPr>
        </p:nvSpPr>
        <p:spPr>
          <a:xfrm>
            <a:off x="10652760" y="6391656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1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1" name="Google Shape;21;p14"/>
          <p:cNvSpPr txBox="1">
            <a:spLocks noGrp="1"/>
          </p:cNvSpPr>
          <p:nvPr>
            <p:ph type="ftr" idx="11"/>
          </p:nvPr>
        </p:nvSpPr>
        <p:spPr>
          <a:xfrm>
            <a:off x="557784" y="6391656"/>
            <a:ext cx="3867912" cy="3108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1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2" name="Google Shape;22;p1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44705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14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5" r:id="rId15"/>
  </p:sldLayoutIdLst>
  <p:transition spd="slow">
    <p:push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/>
          <p:cNvSpPr/>
          <p:nvPr/>
        </p:nvSpPr>
        <p:spPr>
          <a:xfrm>
            <a:off x="8399243" y="1676400"/>
            <a:ext cx="37592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Oval 22"/>
          <p:cNvSpPr/>
          <p:nvPr/>
        </p:nvSpPr>
        <p:spPr>
          <a:xfrm>
            <a:off x="7586443" y="-457200"/>
            <a:ext cx="2133600" cy="16002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14000"/>
                </a:schemeClr>
              </a:gs>
              <a:gs pos="73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7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Oval 23"/>
          <p:cNvSpPr/>
          <p:nvPr/>
        </p:nvSpPr>
        <p:spPr>
          <a:xfrm>
            <a:off x="8399243" y="6096000"/>
            <a:ext cx="1320800" cy="9906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9000"/>
                </a:schemeClr>
              </a:gs>
              <a:gs pos="66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Oval 19"/>
          <p:cNvSpPr/>
          <p:nvPr/>
        </p:nvSpPr>
        <p:spPr>
          <a:xfrm>
            <a:off x="-205317" y="2667000"/>
            <a:ext cx="5588000" cy="41910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11000"/>
                </a:schemeClr>
              </a:gs>
              <a:gs pos="75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Oval 20"/>
          <p:cNvSpPr/>
          <p:nvPr/>
        </p:nvSpPr>
        <p:spPr>
          <a:xfrm>
            <a:off x="-1119717" y="2895600"/>
            <a:ext cx="3149600" cy="23622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8000"/>
                </a:schemeClr>
              </a:gs>
              <a:gs pos="72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/>
          <p:cNvSpPr/>
          <p:nvPr/>
        </p:nvSpPr>
        <p:spPr>
          <a:xfrm>
            <a:off x="10327525" y="0"/>
            <a:ext cx="9144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280" y="452718"/>
            <a:ext cx="940717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600" y="2052925"/>
            <a:ext cx="8948872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8419" y="1790661"/>
            <a:ext cx="990599" cy="30487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pPr defTabSz="457200">
              <a:buClrTx/>
              <a:buFontTx/>
              <a:buNone/>
            </a:pPr>
            <a:fld id="{F890A48A-4830-4A97-A21A-11F9A0551640}" type="datetimeFigureOut">
              <a:rPr lang="en-IN" kern="1200" smtClean="0">
                <a:solidFill>
                  <a:prstClr val="white">
                    <a:tint val="75000"/>
                    <a:alpha val="60000"/>
                  </a:prstClr>
                </a:solidFill>
                <a:latin typeface="Century Gothic"/>
                <a:ea typeface="+mn-ea"/>
                <a:cs typeface="+mn-cs"/>
              </a:rPr>
              <a:pPr defTabSz="457200">
                <a:buClrTx/>
                <a:buFontTx/>
                <a:buNone/>
              </a:pPr>
              <a:t>30-05-2023</a:t>
            </a:fld>
            <a:endParaRPr lang="en-IN" kern="1200">
              <a:solidFill>
                <a:prstClr val="white">
                  <a:tint val="75000"/>
                  <a:alpha val="60000"/>
                </a:prstClr>
              </a:solidFill>
              <a:latin typeface="Century Gothic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4413" y="3225261"/>
            <a:ext cx="3859795" cy="30488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pPr defTabSz="457200">
              <a:buClrTx/>
              <a:buFontTx/>
              <a:buNone/>
            </a:pPr>
            <a:endParaRPr lang="en-IN" kern="1200">
              <a:solidFill>
                <a:prstClr val="white">
                  <a:tint val="75000"/>
                  <a:alpha val="60000"/>
                </a:prstClr>
              </a:solidFill>
              <a:latin typeface="Century Gothic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5242" y="295737"/>
            <a:ext cx="838417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1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>
              <a:buClrTx/>
              <a:buFontTx/>
              <a:buNone/>
            </a:pPr>
            <a:fld id="{163860BF-F2B5-4FED-B004-F1FF486AC666}" type="slidenum">
              <a:rPr lang="en-IN" kern="1200" smtClean="0">
                <a:solidFill>
                  <a:prstClr val="white">
                    <a:tint val="75000"/>
                  </a:prstClr>
                </a:solidFill>
                <a:latin typeface="Century Gothic"/>
                <a:ea typeface="+mn-ea"/>
                <a:cs typeface="+mn-cs"/>
              </a:rPr>
              <a:pPr defTabSz="457200">
                <a:buClrTx/>
                <a:buFontTx/>
                <a:buNone/>
              </a:pPr>
              <a:t>‹#›</a:t>
            </a:fld>
            <a:endParaRPr lang="en-IN" kern="1200">
              <a:solidFill>
                <a:prstClr val="white">
                  <a:tint val="75000"/>
                </a:prstClr>
              </a:solidFill>
              <a:latin typeface="Century Gothic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2798138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  <p:sldLayoutId id="2147483679" r:id="rId13"/>
    <p:sldLayoutId id="2147483680" r:id="rId14"/>
    <p:sldLayoutId id="2147483681" r:id="rId15"/>
    <p:sldLayoutId id="2147483682" r:id="rId16"/>
    <p:sldLayoutId id="2147483683" r:id="rId17"/>
  </p:sldLayoutIdLst>
  <p:txStyles>
    <p:titleStyle>
      <a:lvl1pPr algn="l" defTabSz="457207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6" indent="-342906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62" indent="-285755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20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27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34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42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49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57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64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7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15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22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31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38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46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53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61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2" name="Picture 2" descr="Image result for akgec logo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94391" y="2424545"/>
            <a:ext cx="2414443" cy="2064330"/>
          </a:xfrm>
          <a:prstGeom prst="rect">
            <a:avLst/>
          </a:prstGeom>
          <a:noFill/>
        </p:spPr>
      </p:pic>
      <p:sp>
        <p:nvSpPr>
          <p:cNvPr id="1048584" name="TextBox 4"/>
          <p:cNvSpPr txBox="1"/>
          <p:nvPr/>
        </p:nvSpPr>
        <p:spPr>
          <a:xfrm>
            <a:off x="2495600" y="5586730"/>
            <a:ext cx="681675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>
              <a:buClrTx/>
              <a:buFontTx/>
              <a:buNone/>
            </a:pPr>
            <a:r>
              <a:rPr lang="en-IN" sz="2000" b="1" kern="1200" dirty="0">
                <a:solidFill>
                  <a:prstClr val="white"/>
                </a:solidFill>
                <a:latin typeface="Century Gothic"/>
                <a:ea typeface="+mn-ea"/>
                <a:cs typeface="+mn-cs"/>
              </a:rPr>
              <a:t>AJAY KUMAR GARG ENGINEERING</a:t>
            </a:r>
            <a:r>
              <a:rPr lang="en-IN" sz="2000" kern="1200" dirty="0">
                <a:solidFill>
                  <a:prstClr val="white"/>
                </a:solidFill>
                <a:latin typeface="Century Gothic"/>
                <a:ea typeface="+mn-ea"/>
                <a:cs typeface="+mn-cs"/>
              </a:rPr>
              <a:t> </a:t>
            </a:r>
            <a:r>
              <a:rPr lang="en-IN" sz="2000" b="1" kern="1200" dirty="0">
                <a:solidFill>
                  <a:prstClr val="white"/>
                </a:solidFill>
                <a:latin typeface="Century Gothic"/>
                <a:ea typeface="+mn-ea"/>
                <a:cs typeface="+mn-cs"/>
              </a:rPr>
              <a:t>COLLEGE</a:t>
            </a:r>
          </a:p>
          <a:p>
            <a:pPr algn="ctr" defTabSz="457200">
              <a:buClrTx/>
              <a:buFontTx/>
              <a:buNone/>
            </a:pPr>
            <a:r>
              <a:rPr lang="en-IN" kern="1200" dirty="0">
                <a:solidFill>
                  <a:prstClr val="white"/>
                </a:solidFill>
                <a:latin typeface="Century Gothic"/>
                <a:ea typeface="+mn-ea"/>
                <a:cs typeface="+mn-cs"/>
              </a:rPr>
              <a:t>27</a:t>
            </a:r>
            <a:r>
              <a:rPr lang="en-IN" kern="1200" baseline="30000" dirty="0">
                <a:solidFill>
                  <a:prstClr val="white"/>
                </a:solidFill>
                <a:latin typeface="Century Gothic"/>
                <a:ea typeface="+mn-ea"/>
                <a:cs typeface="+mn-cs"/>
              </a:rPr>
              <a:t>th</a:t>
            </a:r>
            <a:r>
              <a:rPr lang="en-IN" kern="1200" dirty="0">
                <a:solidFill>
                  <a:prstClr val="white"/>
                </a:solidFill>
                <a:latin typeface="Century Gothic"/>
                <a:ea typeface="+mn-ea"/>
                <a:cs typeface="+mn-cs"/>
              </a:rPr>
              <a:t> KM MILESTONE, DELHI-HAPUR BYPASS ROAD</a:t>
            </a:r>
          </a:p>
          <a:p>
            <a:pPr algn="ctr" defTabSz="457200">
              <a:buClrTx/>
              <a:buFontTx/>
              <a:buNone/>
            </a:pPr>
            <a:r>
              <a:rPr lang="en-IN" kern="1200" dirty="0">
                <a:solidFill>
                  <a:prstClr val="white"/>
                </a:solidFill>
                <a:latin typeface="Century Gothic"/>
                <a:ea typeface="+mn-ea"/>
                <a:cs typeface="+mn-cs"/>
              </a:rPr>
              <a:t>GHAZIABAD-201009</a:t>
            </a:r>
            <a:r>
              <a:rPr lang="en-IN" sz="1800" kern="1200" dirty="0">
                <a:solidFill>
                  <a:prstClr val="white"/>
                </a:solidFill>
                <a:latin typeface="Century Gothic"/>
                <a:ea typeface="+mn-ea"/>
                <a:cs typeface="+mn-cs"/>
              </a:rPr>
              <a:t> </a:t>
            </a:r>
          </a:p>
        </p:txBody>
      </p:sp>
      <p:sp>
        <p:nvSpPr>
          <p:cNvPr id="1048585" name="TextBox 5"/>
          <p:cNvSpPr txBox="1"/>
          <p:nvPr/>
        </p:nvSpPr>
        <p:spPr>
          <a:xfrm>
            <a:off x="4883831" y="895883"/>
            <a:ext cx="2803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200">
              <a:buClrTx/>
              <a:buFontTx/>
              <a:buNone/>
            </a:pPr>
            <a:r>
              <a:rPr lang="en-IN" sz="1800" b="1" u="sng" kern="1200" dirty="0">
                <a:solidFill>
                  <a:prstClr val="white"/>
                </a:solidFill>
                <a:latin typeface="Century Gothic"/>
                <a:ea typeface="+mn-ea"/>
                <a:cs typeface="+mn-cs"/>
              </a:rPr>
              <a:t>PROJECT PRESENTATION</a:t>
            </a:r>
          </a:p>
        </p:txBody>
      </p:sp>
      <p:sp>
        <p:nvSpPr>
          <p:cNvPr id="1048586" name="TextBox 6"/>
          <p:cNvSpPr txBox="1"/>
          <p:nvPr/>
        </p:nvSpPr>
        <p:spPr>
          <a:xfrm>
            <a:off x="5773903" y="1294405"/>
            <a:ext cx="550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>
              <a:buClrTx/>
              <a:buFontTx/>
              <a:buNone/>
            </a:pPr>
            <a:r>
              <a:rPr lang="en-IN" sz="1800" b="1" kern="1200" dirty="0">
                <a:solidFill>
                  <a:prstClr val="white"/>
                </a:solidFill>
                <a:latin typeface="Century Gothic"/>
                <a:ea typeface="+mn-ea"/>
                <a:cs typeface="+mn-cs"/>
              </a:rPr>
              <a:t>ON</a:t>
            </a:r>
          </a:p>
        </p:txBody>
      </p:sp>
      <p:sp>
        <p:nvSpPr>
          <p:cNvPr id="1048587" name="TextBox 7"/>
          <p:cNvSpPr txBox="1"/>
          <p:nvPr/>
        </p:nvSpPr>
        <p:spPr>
          <a:xfrm>
            <a:off x="2941181" y="1676792"/>
            <a:ext cx="6515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>
              <a:buClrTx/>
              <a:buFontTx/>
              <a:buNone/>
            </a:pPr>
            <a:r>
              <a:rPr lang="en-US" altLang="en-IN" sz="1800" b="1" u="sng" kern="1200" dirty="0">
                <a:solidFill>
                  <a:prstClr val="white"/>
                </a:solidFill>
                <a:latin typeface="Book Antiqua" panose="02040602050305030304" pitchFamily="18" charset="0"/>
                <a:ea typeface="+mn-ea"/>
                <a:cs typeface="+mn-cs"/>
              </a:rPr>
              <a:t>OPTIMIZED VIDEO TEXT ANALYZER</a:t>
            </a:r>
          </a:p>
        </p:txBody>
      </p:sp>
      <p:sp>
        <p:nvSpPr>
          <p:cNvPr id="1048588" name="TextBox 8"/>
          <p:cNvSpPr txBox="1"/>
          <p:nvPr/>
        </p:nvSpPr>
        <p:spPr>
          <a:xfrm>
            <a:off x="8592279" y="3038744"/>
            <a:ext cx="3234903" cy="2154436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defTabSz="457200">
              <a:buClrTx/>
              <a:buFontTx/>
              <a:buNone/>
            </a:pPr>
            <a:r>
              <a:rPr lang="en-IN" sz="1800" kern="1200" dirty="0">
                <a:solidFill>
                  <a:prstClr val="white"/>
                </a:solidFill>
                <a:latin typeface="Century Gothic"/>
                <a:ea typeface="+mn-ea"/>
                <a:cs typeface="+mn-cs"/>
              </a:rPr>
              <a:t>SUBMITTED BY-</a:t>
            </a:r>
          </a:p>
          <a:p>
            <a:pPr defTabSz="457200">
              <a:buClrTx/>
              <a:buFontTx/>
              <a:buNone/>
            </a:pPr>
            <a:endParaRPr lang="en-IN" sz="1800" kern="1200" dirty="0">
              <a:solidFill>
                <a:prstClr val="white"/>
              </a:solidFill>
              <a:latin typeface="Century Gothic"/>
              <a:ea typeface="+mn-ea"/>
              <a:cs typeface="+mn-cs"/>
            </a:endParaRPr>
          </a:p>
          <a:p>
            <a:pPr defTabSz="457200">
              <a:buClrTx/>
              <a:buFontTx/>
              <a:buNone/>
            </a:pPr>
            <a:r>
              <a:rPr lang="en-US" kern="1200" dirty="0">
                <a:solidFill>
                  <a:prstClr val="white"/>
                </a:solidFill>
                <a:latin typeface="Century Gothic"/>
                <a:ea typeface="+mn-ea"/>
                <a:cs typeface="+mn-cs"/>
              </a:rPr>
              <a:t>Umendra 1900270110059</a:t>
            </a:r>
          </a:p>
          <a:p>
            <a:pPr defTabSz="457200">
              <a:buClrTx/>
              <a:buFontTx/>
              <a:buNone/>
            </a:pPr>
            <a:r>
              <a:rPr lang="en-US" kern="1200" dirty="0">
                <a:solidFill>
                  <a:prstClr val="white"/>
                </a:solidFill>
                <a:latin typeface="Century Gothic"/>
                <a:ea typeface="+mn-ea"/>
                <a:cs typeface="+mn-cs"/>
              </a:rPr>
              <a:t>Ishita         2000270119004</a:t>
            </a:r>
          </a:p>
          <a:p>
            <a:pPr defTabSz="457200">
              <a:buClrTx/>
              <a:buFontTx/>
              <a:buNone/>
            </a:pPr>
            <a:r>
              <a:rPr lang="en-US" kern="1200" dirty="0">
                <a:solidFill>
                  <a:prstClr val="white"/>
                </a:solidFill>
                <a:latin typeface="Century Gothic"/>
                <a:ea typeface="+mn-ea"/>
                <a:cs typeface="+mn-cs"/>
              </a:rPr>
              <a:t>Shivam     1900270130159</a:t>
            </a:r>
          </a:p>
          <a:p>
            <a:pPr defTabSz="457200">
              <a:buClrTx/>
              <a:buFontTx/>
              <a:buNone/>
            </a:pPr>
            <a:r>
              <a:rPr lang="en-US" kern="1200" dirty="0">
                <a:solidFill>
                  <a:prstClr val="white"/>
                </a:solidFill>
                <a:latin typeface="Century Gothic"/>
                <a:ea typeface="+mn-ea"/>
                <a:cs typeface="+mn-cs"/>
              </a:rPr>
              <a:t>Tushar       1900270110057</a:t>
            </a:r>
          </a:p>
          <a:p>
            <a:pPr defTabSz="457200">
              <a:buClrTx/>
              <a:buFontTx/>
              <a:buNone/>
            </a:pPr>
            <a:endParaRPr lang="en-IN" kern="1200" dirty="0">
              <a:solidFill>
                <a:prstClr val="white"/>
              </a:solidFill>
              <a:latin typeface="Century Gothic"/>
              <a:ea typeface="+mn-ea"/>
              <a:cs typeface="+mn-cs"/>
            </a:endParaRPr>
          </a:p>
          <a:p>
            <a:pPr defTabSz="457200">
              <a:buClrTx/>
              <a:buFontTx/>
              <a:buNone/>
            </a:pPr>
            <a:endParaRPr lang="en-IN" b="1" kern="1200" dirty="0">
              <a:solidFill>
                <a:prstClr val="white"/>
              </a:solidFill>
              <a:latin typeface="Century Gothic"/>
              <a:ea typeface="+mn-ea"/>
              <a:cs typeface="+mn-cs"/>
            </a:endParaRPr>
          </a:p>
          <a:p>
            <a:pPr defTabSz="457200">
              <a:buClrTx/>
              <a:buFontTx/>
              <a:buNone/>
            </a:pPr>
            <a:endParaRPr lang="en-IN" b="1" kern="1200" dirty="0">
              <a:solidFill>
                <a:prstClr val="white"/>
              </a:solidFill>
              <a:latin typeface="Century Gothic"/>
              <a:ea typeface="+mn-ea"/>
              <a:cs typeface="+mn-cs"/>
            </a:endParaRPr>
          </a:p>
        </p:txBody>
      </p:sp>
      <p:sp>
        <p:nvSpPr>
          <p:cNvPr id="1048589" name="TextBox 9"/>
          <p:cNvSpPr txBox="1"/>
          <p:nvPr/>
        </p:nvSpPr>
        <p:spPr>
          <a:xfrm>
            <a:off x="335332" y="3284538"/>
            <a:ext cx="412845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>
              <a:buClrTx/>
              <a:buFontTx/>
              <a:buNone/>
            </a:pPr>
            <a:r>
              <a:rPr lang="en-IN" sz="1800" kern="1200" dirty="0">
                <a:solidFill>
                  <a:prstClr val="white"/>
                </a:solidFill>
                <a:latin typeface="Book Antiqua" panose="02040602050305030304" pitchFamily="18" charset="0"/>
                <a:ea typeface="+mn-ea"/>
                <a:cs typeface="+mn-cs"/>
              </a:rPr>
              <a:t>Under the Guidance of –</a:t>
            </a:r>
          </a:p>
          <a:p>
            <a:pPr defTabSz="457200">
              <a:buClrTx/>
              <a:buFontTx/>
              <a:buNone/>
            </a:pPr>
            <a:endParaRPr lang="en-IN" sz="1800" kern="1200" dirty="0">
              <a:solidFill>
                <a:prstClr val="white"/>
              </a:solidFill>
              <a:latin typeface="Book Antiqua" panose="02040602050305030304" pitchFamily="18" charset="0"/>
              <a:ea typeface="+mn-ea"/>
              <a:cs typeface="+mn-cs"/>
            </a:endParaRPr>
          </a:p>
          <a:p>
            <a:pPr defTabSz="457200">
              <a:buClrTx/>
              <a:buFontTx/>
              <a:buNone/>
            </a:pPr>
            <a:r>
              <a:rPr lang="en-US" sz="1800" kern="1200" dirty="0">
                <a:solidFill>
                  <a:prstClr val="white"/>
                </a:solidFill>
                <a:latin typeface="Book Antiqua" panose="02040602050305030304" pitchFamily="18" charset="0"/>
                <a:ea typeface="+mn-ea"/>
                <a:cs typeface="+mn-cs"/>
              </a:rPr>
              <a:t>Dr Anupama Sharma </a:t>
            </a:r>
            <a:endParaRPr lang="en-IN" sz="1800" kern="1200" dirty="0">
              <a:solidFill>
                <a:prstClr val="white"/>
              </a:solidFill>
              <a:latin typeface="Book Antiqua" panose="02040602050305030304" pitchFamily="18" charset="0"/>
              <a:ea typeface="+mn-ea"/>
              <a:cs typeface="+mn-cs"/>
            </a:endParaRPr>
          </a:p>
          <a:p>
            <a:pPr defTabSz="457200">
              <a:buClrTx/>
              <a:buFontTx/>
              <a:buNone/>
            </a:pPr>
            <a:r>
              <a:rPr lang="en-IN" sz="1800" kern="1200" dirty="0">
                <a:solidFill>
                  <a:prstClr val="white"/>
                </a:solidFill>
                <a:latin typeface="Book Antiqua" panose="02040602050305030304" pitchFamily="18" charset="0"/>
                <a:ea typeface="+mn-ea"/>
                <a:cs typeface="+mn-cs"/>
              </a:rPr>
              <a:t>Associate Professor</a:t>
            </a:r>
          </a:p>
          <a:p>
            <a:pPr defTabSz="457200">
              <a:buClrTx/>
              <a:buFontTx/>
              <a:buNone/>
            </a:pPr>
            <a:r>
              <a:rPr lang="en-IN" sz="1800" kern="1200" dirty="0">
                <a:solidFill>
                  <a:prstClr val="white"/>
                </a:solidFill>
                <a:latin typeface="Book Antiqua" panose="02040602050305030304" pitchFamily="18" charset="0"/>
                <a:ea typeface="+mn-ea"/>
                <a:cs typeface="+mn-cs"/>
              </a:rPr>
              <a:t>AKGEC</a:t>
            </a:r>
          </a:p>
        </p:txBody>
      </p:sp>
      <p:sp>
        <p:nvSpPr>
          <p:cNvPr id="1048590" name="TextBox 1"/>
          <p:cNvSpPr txBox="1"/>
          <p:nvPr/>
        </p:nvSpPr>
        <p:spPr>
          <a:xfrm>
            <a:off x="3404320" y="4762296"/>
            <a:ext cx="52229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>
              <a:buClrTx/>
              <a:buFontTx/>
              <a:buNone/>
            </a:pPr>
            <a:r>
              <a:rPr lang="en-IN" sz="1800" b="1" kern="1200" dirty="0">
                <a:solidFill>
                  <a:prstClr val="white"/>
                </a:solidFill>
                <a:latin typeface="Century Gothic"/>
                <a:ea typeface="+mn-ea"/>
                <a:cs typeface="+mn-cs"/>
              </a:rPr>
              <a:t>DEPARTMENT OF INFORMATION TECHNOLOGY</a:t>
            </a:r>
          </a:p>
          <a:p>
            <a:pPr defTabSz="457200">
              <a:buClrTx/>
              <a:buFontTx/>
              <a:buNone/>
            </a:pPr>
            <a:endParaRPr lang="en-US" sz="1800" kern="1200" dirty="0">
              <a:solidFill>
                <a:prstClr val="white"/>
              </a:solidFill>
              <a:latin typeface="Century Gothic"/>
              <a:ea typeface="+mn-ea"/>
              <a:cs typeface="+mn-cs"/>
            </a:endParaRPr>
          </a:p>
        </p:txBody>
      </p:sp>
      <p:sp>
        <p:nvSpPr>
          <p:cNvPr id="1048591" name="TextBox 2"/>
          <p:cNvSpPr txBox="1"/>
          <p:nvPr/>
        </p:nvSpPr>
        <p:spPr>
          <a:xfrm>
            <a:off x="5903977" y="504397"/>
            <a:ext cx="420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>
              <a:buClrTx/>
              <a:buFontTx/>
              <a:buNone/>
            </a:pPr>
            <a:r>
              <a:rPr lang="en-US" sz="1800" b="1" kern="1200" dirty="0">
                <a:solidFill>
                  <a:prstClr val="white"/>
                </a:solidFill>
                <a:latin typeface="Century Gothic"/>
                <a:ea typeface="+mn-ea"/>
                <a:cs typeface="+mn-cs"/>
              </a:rPr>
              <a:t>A </a:t>
            </a:r>
          </a:p>
        </p:txBody>
      </p:sp>
    </p:spTree>
    <p:extLst>
      <p:ext uri="{BB962C8B-B14F-4D97-AF65-F5344CB8AC3E}">
        <p14:creationId xmlns:p14="http://schemas.microsoft.com/office/powerpoint/2010/main" val="31424009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15dde20da5a_6_0"/>
          <p:cNvSpPr txBox="1">
            <a:spLocks noGrp="1"/>
          </p:cNvSpPr>
          <p:nvPr>
            <p:ph type="body" idx="1"/>
          </p:nvPr>
        </p:nvSpPr>
        <p:spPr>
          <a:xfrm>
            <a:off x="1072875" y="914400"/>
            <a:ext cx="9480900" cy="54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3650" b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ECONOMIC FEASIBILITY:</a:t>
            </a:r>
            <a:endParaRPr sz="3650"/>
          </a:p>
          <a:p>
            <a:pPr marL="342900" lvl="0" indent="-251459" algn="l" rtl="0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lvl="0" indent="-251459" algn="l" rtl="0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lvl="0" indent="-220980" algn="l" rtl="0">
              <a:spcBef>
                <a:spcPts val="1000"/>
              </a:spcBef>
              <a:spcAft>
                <a:spcPts val="0"/>
              </a:spcAft>
              <a:buSzPts val="1920"/>
              <a:buNone/>
            </a:pPr>
            <a:endParaRPr sz="24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lvl="0" indent="-220980" algn="l" rtl="0">
              <a:spcBef>
                <a:spcPts val="1000"/>
              </a:spcBef>
              <a:spcAft>
                <a:spcPts val="0"/>
              </a:spcAft>
              <a:buSzPts val="1920"/>
              <a:buNone/>
            </a:pPr>
            <a:endParaRPr sz="24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800100" lvl="0" indent="-42926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Char char="►"/>
            </a:pPr>
            <a:r>
              <a:rPr lang="en-US" sz="2800" dirty="0">
                <a:latin typeface="Times New Roman"/>
                <a:ea typeface="Times New Roman"/>
                <a:cs typeface="Times New Roman"/>
                <a:sym typeface="Times New Roman"/>
              </a:rPr>
              <a:t>Project is economic feasible as we are working over the open source platforms and softwares </a:t>
            </a:r>
            <a:r>
              <a:rPr lang="en-US" sz="2800" dirty="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hence the cost involved in making of the project will be minimized.   </a:t>
            </a:r>
            <a:endParaRPr sz="2800" dirty="0">
              <a:solidFill>
                <a:schemeClr val="dk1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8001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8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endParaRPr b="1" u="sng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endParaRPr b="1" u="sng" dirty="0"/>
          </a:p>
        </p:txBody>
      </p:sp>
    </p:spTree>
  </p:cSld>
  <p:clrMapOvr>
    <a:masterClrMapping/>
  </p:clrMapOvr>
  <p:transition spd="slow">
    <p:strips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5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15dde20da5a_2_4"/>
          <p:cNvSpPr txBox="1">
            <a:spLocks noGrp="1"/>
          </p:cNvSpPr>
          <p:nvPr>
            <p:ph type="title"/>
          </p:nvPr>
        </p:nvSpPr>
        <p:spPr>
          <a:xfrm>
            <a:off x="1154954" y="973669"/>
            <a:ext cx="8825700" cy="707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600">
                <a:latin typeface="Times New Roman"/>
                <a:ea typeface="Times New Roman"/>
                <a:cs typeface="Times New Roman"/>
                <a:sym typeface="Times New Roman"/>
              </a:rPr>
              <a:t>Methodology</a:t>
            </a:r>
            <a:endParaRPr sz="5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02" name="Google Shape;302;g15dde20da5a_2_4"/>
          <p:cNvSpPr txBox="1">
            <a:spLocks noGrp="1"/>
          </p:cNvSpPr>
          <p:nvPr>
            <p:ph type="body" idx="1"/>
          </p:nvPr>
        </p:nvSpPr>
        <p:spPr>
          <a:xfrm>
            <a:off x="675525" y="2592675"/>
            <a:ext cx="7762500" cy="3732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457200" lvl="0" indent="-4191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mes New Roman"/>
              <a:buAutoNum type="arabicPeriod"/>
            </a:pPr>
            <a:r>
              <a:rPr lang="en-US" sz="3000" b="1" dirty="0">
                <a:latin typeface="Times New Roman"/>
                <a:ea typeface="Times New Roman"/>
                <a:cs typeface="Times New Roman"/>
                <a:sym typeface="Times New Roman"/>
              </a:rPr>
              <a:t>Designing Of User Interface</a:t>
            </a:r>
            <a:endParaRPr sz="3000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80010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240"/>
              <a:buChar char="►"/>
            </a:pPr>
            <a:r>
              <a:rPr lang="en-US" sz="2800" dirty="0">
                <a:latin typeface="Times New Roman"/>
                <a:ea typeface="Times New Roman"/>
                <a:cs typeface="Times New Roman"/>
                <a:sym typeface="Times New Roman"/>
              </a:rPr>
              <a:t>Using Of Python library </a:t>
            </a:r>
            <a:r>
              <a:rPr lang="en-US" sz="2800" dirty="0" err="1">
                <a:latin typeface="Times New Roman"/>
                <a:ea typeface="Times New Roman"/>
                <a:cs typeface="Times New Roman"/>
                <a:sym typeface="Times New Roman"/>
              </a:rPr>
              <a:t>tkinter</a:t>
            </a:r>
            <a:r>
              <a:rPr lang="en-US" sz="2800" dirty="0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sz="28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80010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240"/>
              <a:buChar char="►"/>
            </a:pPr>
            <a:r>
              <a:rPr lang="en-US" sz="2800" dirty="0">
                <a:latin typeface="Times New Roman"/>
                <a:ea typeface="Times New Roman"/>
                <a:cs typeface="Times New Roman"/>
                <a:sym typeface="Times New Roman"/>
              </a:rPr>
              <a:t>Having Text-Boxes for uploading the link of videos.</a:t>
            </a:r>
            <a:endParaRPr sz="28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80010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240"/>
              <a:buChar char="►"/>
            </a:pPr>
            <a:r>
              <a:rPr lang="en-US" sz="2800" dirty="0">
                <a:latin typeface="Times New Roman"/>
                <a:ea typeface="Times New Roman"/>
                <a:cs typeface="Times New Roman"/>
                <a:sym typeface="Times New Roman"/>
              </a:rPr>
              <a:t> Result will be displayed after backend process.</a:t>
            </a:r>
            <a:endParaRPr sz="28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5" name="Picture 4" descr="tkinter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5398" y="3255264"/>
            <a:ext cx="3478236" cy="2286000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15dde20da5a_2_10"/>
          <p:cNvSpPr txBox="1">
            <a:spLocks noGrp="1"/>
          </p:cNvSpPr>
          <p:nvPr>
            <p:ph type="body" idx="4294967295"/>
          </p:nvPr>
        </p:nvSpPr>
        <p:spPr>
          <a:xfrm>
            <a:off x="799400" y="336600"/>
            <a:ext cx="10434300" cy="5607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000" b="1">
                <a:latin typeface="Times New Roman"/>
                <a:ea typeface="Times New Roman"/>
                <a:cs typeface="Times New Roman"/>
                <a:sym typeface="Times New Roman"/>
              </a:rPr>
              <a:t>2. Backend Process:</a:t>
            </a:r>
            <a:endParaRPr sz="3000"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0" indent="-4064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AutoNum type="romanUcPeriod"/>
            </a:pPr>
            <a:r>
              <a:rPr lang="en-US" sz="2800" b="1" i="1">
                <a:latin typeface="Times New Roman"/>
                <a:ea typeface="Times New Roman"/>
                <a:cs typeface="Times New Roman"/>
                <a:sym typeface="Times New Roman"/>
              </a:rPr>
              <a:t>Data Extraction</a:t>
            </a:r>
            <a:endParaRPr sz="2800" b="1" i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800">
                <a:latin typeface="Times New Roman"/>
                <a:ea typeface="Times New Roman"/>
                <a:cs typeface="Times New Roman"/>
                <a:sym typeface="Times New Roman"/>
              </a:rPr>
              <a:t>    	Library Required: </a:t>
            </a:r>
            <a:endParaRPr/>
          </a:p>
          <a:p>
            <a:pPr marL="171450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240"/>
              <a:buChar char="►"/>
            </a:pPr>
            <a:r>
              <a:rPr lang="en-US" sz="2800">
                <a:latin typeface="Times New Roman"/>
                <a:ea typeface="Times New Roman"/>
                <a:cs typeface="Times New Roman"/>
                <a:sym typeface="Times New Roman"/>
              </a:rPr>
              <a:t>Speech Recognition</a:t>
            </a:r>
            <a:endParaRPr sz="2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37160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800">
                <a:latin typeface="Times New Roman"/>
                <a:ea typeface="Times New Roman"/>
                <a:cs typeface="Times New Roman"/>
                <a:sym typeface="Times New Roman"/>
              </a:rPr>
              <a:t>    For connection with Google Speech API.</a:t>
            </a:r>
            <a:endParaRPr sz="2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71450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240"/>
              <a:buChar char="►"/>
            </a:pPr>
            <a:r>
              <a:rPr lang="en-US" sz="2800">
                <a:latin typeface="Times New Roman"/>
                <a:ea typeface="Times New Roman"/>
                <a:cs typeface="Times New Roman"/>
                <a:sym typeface="Times New Roman"/>
              </a:rPr>
              <a:t>MoviePy</a:t>
            </a:r>
            <a:endParaRPr sz="2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37160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800">
                <a:latin typeface="Times New Roman"/>
                <a:ea typeface="Times New Roman"/>
                <a:cs typeface="Times New Roman"/>
                <a:sym typeface="Times New Roman"/>
              </a:rPr>
              <a:t>    For reading the various video formats.</a:t>
            </a:r>
            <a:endParaRPr sz="2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10" name="Google Shape;310;g15dde20da5a_2_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30675" y="1621150"/>
            <a:ext cx="2991075" cy="299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15dde20da5a_2_16"/>
          <p:cNvSpPr txBox="1">
            <a:spLocks noGrp="1"/>
          </p:cNvSpPr>
          <p:nvPr>
            <p:ph type="body" idx="4294967295"/>
          </p:nvPr>
        </p:nvSpPr>
        <p:spPr>
          <a:xfrm>
            <a:off x="252450" y="147250"/>
            <a:ext cx="6079500" cy="6392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800" b="1" i="1">
                <a:latin typeface="Times New Roman"/>
                <a:ea typeface="Times New Roman"/>
                <a:cs typeface="Times New Roman"/>
                <a:sym typeface="Times New Roman"/>
              </a:rPr>
              <a:t>II.Data Cleaning:</a:t>
            </a:r>
            <a:endParaRPr sz="2800" b="1" i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800" b="1" i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lvl="0" indent="-35941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500"/>
              <a:buChar char="►"/>
            </a:pPr>
            <a:r>
              <a:rPr lang="en-US" sz="2500">
                <a:latin typeface="Times New Roman"/>
                <a:ea typeface="Times New Roman"/>
                <a:cs typeface="Times New Roman"/>
                <a:sym typeface="Times New Roman"/>
              </a:rPr>
              <a:t>Removing Of Punctuation Marks and Special Characters like :- (),&amp;,*    </a:t>
            </a:r>
            <a:endParaRPr sz="2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lvl="0" indent="-35941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500"/>
              <a:buChar char="►"/>
            </a:pPr>
            <a:r>
              <a:rPr lang="en-US" sz="2500">
                <a:latin typeface="Times New Roman"/>
                <a:ea typeface="Times New Roman"/>
                <a:cs typeface="Times New Roman"/>
                <a:sym typeface="Times New Roman"/>
              </a:rPr>
              <a:t>Removing Of Stopwords</a:t>
            </a:r>
            <a:endParaRPr sz="2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500">
                <a:latin typeface="Times New Roman"/>
                <a:ea typeface="Times New Roman"/>
                <a:cs typeface="Times New Roman"/>
                <a:sym typeface="Times New Roman"/>
              </a:rPr>
              <a:t>   Module Used:nltk_corpus</a:t>
            </a:r>
            <a:endParaRPr sz="2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500">
                <a:latin typeface="Times New Roman"/>
                <a:ea typeface="Times New Roman"/>
                <a:cs typeface="Times New Roman"/>
                <a:sym typeface="Times New Roman"/>
              </a:rPr>
              <a:t>     </a:t>
            </a:r>
            <a:endParaRPr sz="2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lvl="0" indent="-35941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500"/>
              <a:buChar char="►"/>
            </a:pPr>
            <a:r>
              <a:rPr lang="en-US" sz="2500">
                <a:latin typeface="Times New Roman"/>
                <a:ea typeface="Times New Roman"/>
                <a:cs typeface="Times New Roman"/>
                <a:sym typeface="Times New Roman"/>
              </a:rPr>
              <a:t>Stemming And Lemmatization</a:t>
            </a:r>
            <a:endParaRPr sz="2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500">
                <a:latin typeface="Times New Roman"/>
                <a:ea typeface="Times New Roman"/>
                <a:cs typeface="Times New Roman"/>
                <a:sym typeface="Times New Roman"/>
              </a:rPr>
              <a:t>    Module Used:nltk_stem</a:t>
            </a:r>
            <a:endParaRPr sz="25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17" name="Google Shape;317;g15dde20da5a_2_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35375" y="2559775"/>
            <a:ext cx="3643900" cy="192859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g15dde20da5a_2_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29900" y="1036175"/>
            <a:ext cx="3789876" cy="125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g15dde20da5a_2_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69122" y="4610022"/>
            <a:ext cx="3210150" cy="2171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15dde20da5a_2_34"/>
          <p:cNvSpPr txBox="1">
            <a:spLocks noGrp="1"/>
          </p:cNvSpPr>
          <p:nvPr>
            <p:ph type="body" idx="4294967295"/>
          </p:nvPr>
        </p:nvSpPr>
        <p:spPr>
          <a:xfrm>
            <a:off x="568000" y="100050"/>
            <a:ext cx="11359800" cy="6332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8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8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SzPts val="1018"/>
              <a:buNone/>
            </a:pPr>
            <a:r>
              <a:rPr lang="en-US" sz="28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</a:t>
            </a:r>
            <a:r>
              <a:rPr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As textual data are not understandable by the computer that’s why Data     Preprocessing is performed.</a:t>
            </a: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26" name="Google Shape;326;g15dde20da5a_2_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94574" y="3578950"/>
            <a:ext cx="4216850" cy="236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g15dde20da5a_2_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3499" y="3893325"/>
            <a:ext cx="5117075" cy="173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g15dde20da5a_2_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14804" y="3655150"/>
            <a:ext cx="1906547" cy="1906546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g15dde20da5a_2_34"/>
          <p:cNvSpPr txBox="1">
            <a:spLocks noGrp="1"/>
          </p:cNvSpPr>
          <p:nvPr>
            <p:ph type="body" idx="4294967295"/>
          </p:nvPr>
        </p:nvSpPr>
        <p:spPr>
          <a:xfrm>
            <a:off x="152404" y="434990"/>
            <a:ext cx="4827900" cy="576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70000" lnSpcReduction="20000"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4000" b="1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III. Data Preprocessing:</a:t>
            </a:r>
            <a:endParaRPr sz="2600" b="1" i="1"/>
          </a:p>
        </p:txBody>
      </p:sp>
    </p:spTree>
  </p:cSld>
  <p:clrMapOvr>
    <a:masterClrMapping/>
  </p:clrMapOvr>
  <p:transition spd="slow">
    <p:push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15dde20da5a_5_12"/>
          <p:cNvSpPr txBox="1">
            <a:spLocks noGrp="1"/>
          </p:cNvSpPr>
          <p:nvPr>
            <p:ph type="body" idx="4294967295"/>
          </p:nvPr>
        </p:nvSpPr>
        <p:spPr>
          <a:xfrm>
            <a:off x="4" y="1273190"/>
            <a:ext cx="4827900" cy="576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457200" lvl="0" indent="-370840" algn="l" rtl="0">
              <a:spcBef>
                <a:spcPts val="1000"/>
              </a:spcBef>
              <a:spcAft>
                <a:spcPts val="0"/>
              </a:spcAft>
              <a:buSzPts val="2240"/>
              <a:buChar char="►"/>
            </a:pPr>
            <a:r>
              <a:rPr lang="en-US" sz="2600" b="1">
                <a:solidFill>
                  <a:srgbClr val="3F3F3F"/>
                </a:solidFill>
              </a:rPr>
              <a:t>Tokenization of Data:</a:t>
            </a:r>
            <a:endParaRPr sz="3200"/>
          </a:p>
        </p:txBody>
      </p:sp>
      <p:sp>
        <p:nvSpPr>
          <p:cNvPr id="336" name="Google Shape;336;g15dde20da5a_5_12"/>
          <p:cNvSpPr txBox="1">
            <a:spLocks noGrp="1"/>
          </p:cNvSpPr>
          <p:nvPr>
            <p:ph type="body" idx="4294967295"/>
          </p:nvPr>
        </p:nvSpPr>
        <p:spPr>
          <a:xfrm>
            <a:off x="533400" y="2030075"/>
            <a:ext cx="5107500" cy="2030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just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500">
                <a:latin typeface="Times New Roman"/>
                <a:ea typeface="Times New Roman"/>
                <a:cs typeface="Times New Roman"/>
                <a:sym typeface="Times New Roman"/>
              </a:rPr>
              <a:t>This is the process of converting text data into words. </a:t>
            </a:r>
            <a:endParaRPr sz="2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500">
                <a:latin typeface="Times New Roman"/>
                <a:ea typeface="Times New Roman"/>
                <a:cs typeface="Times New Roman"/>
                <a:sym typeface="Times New Roman"/>
              </a:rPr>
              <a:t>Library Required: word_tokenize</a:t>
            </a:r>
            <a:endParaRPr sz="25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37" name="Google Shape;337;g15dde20da5a_5_12"/>
          <p:cNvSpPr txBox="1">
            <a:spLocks noGrp="1"/>
          </p:cNvSpPr>
          <p:nvPr>
            <p:ph type="body" idx="4294967295"/>
          </p:nvPr>
        </p:nvSpPr>
        <p:spPr>
          <a:xfrm>
            <a:off x="6755701" y="1256840"/>
            <a:ext cx="4827900" cy="576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342900" lvl="0" indent="-387350" algn="l" rtl="0">
              <a:spcBef>
                <a:spcPts val="1000"/>
              </a:spcBef>
              <a:spcAft>
                <a:spcPts val="0"/>
              </a:spcAft>
              <a:buSzPts val="2940"/>
              <a:buChar char="►"/>
            </a:pPr>
            <a:r>
              <a:rPr lang="en-US" sz="2500" b="1">
                <a:solidFill>
                  <a:srgbClr val="3F3F3F"/>
                </a:solidFill>
              </a:rPr>
              <a:t>Vectorization of Tokens:</a:t>
            </a:r>
            <a:endParaRPr sz="3100" b="1"/>
          </a:p>
        </p:txBody>
      </p:sp>
      <p:sp>
        <p:nvSpPr>
          <p:cNvPr id="338" name="Google Shape;338;g15dde20da5a_5_12"/>
          <p:cNvSpPr txBox="1">
            <a:spLocks noGrp="1"/>
          </p:cNvSpPr>
          <p:nvPr>
            <p:ph type="body" idx="4294967295"/>
          </p:nvPr>
        </p:nvSpPr>
        <p:spPr>
          <a:xfrm>
            <a:off x="7212799" y="2001896"/>
            <a:ext cx="4825200" cy="2854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500">
                <a:latin typeface="Times New Roman"/>
                <a:ea typeface="Times New Roman"/>
                <a:cs typeface="Times New Roman"/>
                <a:sym typeface="Times New Roman"/>
              </a:rPr>
              <a:t>Converting the Tokens into unique integers</a:t>
            </a:r>
            <a:endParaRPr sz="2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500">
                <a:latin typeface="Times New Roman"/>
                <a:ea typeface="Times New Roman"/>
                <a:cs typeface="Times New Roman"/>
                <a:sym typeface="Times New Roman"/>
              </a:rPr>
              <a:t>Library Required: Tokenizer</a:t>
            </a:r>
            <a:endParaRPr sz="2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/>
          </a:p>
        </p:txBody>
      </p:sp>
      <p:pic>
        <p:nvPicPr>
          <p:cNvPr id="339" name="Google Shape;339;g15dde20da5a_5_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87" y="3852525"/>
            <a:ext cx="5259925" cy="260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g15dde20da5a_5_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69325" y="3928725"/>
            <a:ext cx="5107500" cy="2800331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g15dde20da5a_5_12"/>
          <p:cNvSpPr txBox="1">
            <a:spLocks noGrp="1"/>
          </p:cNvSpPr>
          <p:nvPr>
            <p:ph type="body" idx="4294967295"/>
          </p:nvPr>
        </p:nvSpPr>
        <p:spPr>
          <a:xfrm>
            <a:off x="152404" y="282590"/>
            <a:ext cx="4827900" cy="576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70000" lnSpcReduction="20000"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4000" b="1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III. Data Preprocessing:</a:t>
            </a:r>
            <a:endParaRPr sz="2600" b="1" i="1"/>
          </a:p>
        </p:txBody>
      </p:sp>
      <p:sp>
        <p:nvSpPr>
          <p:cNvPr id="342" name="Google Shape;342;g15dde20da5a_5_12"/>
          <p:cNvSpPr/>
          <p:nvPr/>
        </p:nvSpPr>
        <p:spPr>
          <a:xfrm>
            <a:off x="5939588" y="1215000"/>
            <a:ext cx="147600" cy="5566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 spd="slow">
    <p:push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15dde20da5a_2_46"/>
          <p:cNvSpPr txBox="1">
            <a:spLocks noGrp="1"/>
          </p:cNvSpPr>
          <p:nvPr>
            <p:ph type="body" idx="4294967295"/>
          </p:nvPr>
        </p:nvSpPr>
        <p:spPr>
          <a:xfrm>
            <a:off x="610075" y="389250"/>
            <a:ext cx="10548600" cy="6079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3700"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700" b="1" i="1">
                <a:latin typeface="Times New Roman"/>
                <a:ea typeface="Times New Roman"/>
                <a:cs typeface="Times New Roman"/>
                <a:sym typeface="Times New Roman"/>
              </a:rPr>
              <a:t>IV. Creating Model:</a:t>
            </a:r>
            <a:endParaRPr sz="3700" b="1" i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3700"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lvl="0" indent="-37846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Times New Roman"/>
              <a:buChar char="►"/>
            </a:pPr>
            <a:r>
              <a:rPr lang="en-US" sz="2800">
                <a:latin typeface="Times New Roman"/>
                <a:ea typeface="Times New Roman"/>
                <a:cs typeface="Times New Roman"/>
                <a:sym typeface="Times New Roman"/>
              </a:rPr>
              <a:t>Stacked Long Short Term Memory(LSTM) layer will be used for creating the model</a:t>
            </a:r>
            <a:endParaRPr sz="2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lvl="0" indent="-37846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Times New Roman"/>
              <a:buChar char="►"/>
            </a:pPr>
            <a:r>
              <a:rPr lang="en-US" sz="2800">
                <a:latin typeface="Times New Roman"/>
                <a:ea typeface="Times New Roman"/>
                <a:cs typeface="Times New Roman"/>
                <a:sym typeface="Times New Roman"/>
              </a:rPr>
              <a:t>LSTM will capture the contextual information present into the input sequence and will return the hidden states output.</a:t>
            </a:r>
            <a:endParaRPr sz="2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37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ransition spd="slow">
    <p:push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g15dde20da5a_2_52"/>
          <p:cNvPicPr preferRelativeResize="0"/>
          <p:nvPr/>
        </p:nvPicPr>
        <p:blipFill rotWithShape="1">
          <a:blip r:embed="rId3">
            <a:alphaModFix/>
          </a:blip>
          <a:srcRect l="5118" r="5091"/>
          <a:stretch/>
        </p:blipFill>
        <p:spPr>
          <a:xfrm>
            <a:off x="1674525" y="661325"/>
            <a:ext cx="8444176" cy="6120476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g15dde20da5a_2_52"/>
          <p:cNvSpPr txBox="1">
            <a:spLocks noGrp="1"/>
          </p:cNvSpPr>
          <p:nvPr>
            <p:ph type="title" idx="4294967295"/>
          </p:nvPr>
        </p:nvSpPr>
        <p:spPr>
          <a:xfrm>
            <a:off x="771144" y="283464"/>
            <a:ext cx="8825700" cy="704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LSTM working: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ransition spd="slow">
    <p:push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000" b="1" dirty="0"/>
              <a:t>Result</a:t>
            </a:r>
            <a:endParaRPr lang="en-US" sz="4000" b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974080"/>
            <a:ext cx="8825659" cy="45719"/>
          </a:xfrm>
        </p:spPr>
        <p:txBody>
          <a:bodyPr>
            <a:normAutofit fontScale="25000" lnSpcReduction="20000"/>
          </a:bodyPr>
          <a:lstStyle/>
          <a:p>
            <a:pPr>
              <a:buNone/>
            </a:pPr>
            <a:endParaRPr lang="en-US" dirty="0"/>
          </a:p>
        </p:txBody>
      </p:sp>
      <p:pic>
        <p:nvPicPr>
          <p:cNvPr id="6" name="Picture 5" descr="Screenshot (150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064" y="2963798"/>
            <a:ext cx="5443728" cy="3062097"/>
          </a:xfrm>
          <a:prstGeom prst="rect">
            <a:avLst/>
          </a:prstGeom>
        </p:spPr>
      </p:pic>
      <p:pic>
        <p:nvPicPr>
          <p:cNvPr id="8" name="Picture 7" descr="Screenshot (152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3056" y="2852928"/>
            <a:ext cx="5673344" cy="3191256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12"/>
          <p:cNvSpPr txBox="1">
            <a:spLocks noGrp="1"/>
          </p:cNvSpPr>
          <p:nvPr>
            <p:ph type="title"/>
          </p:nvPr>
        </p:nvSpPr>
        <p:spPr>
          <a:xfrm>
            <a:off x="1154954" y="973669"/>
            <a:ext cx="8825659" cy="706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Times New Roman"/>
              <a:buNone/>
            </a:pPr>
            <a:r>
              <a:rPr lang="en-US" sz="4000" b="1" dirty="0">
                <a:latin typeface="Times New Roman"/>
                <a:cs typeface="Times New Roman"/>
                <a:sym typeface="Times New Roman"/>
              </a:rPr>
              <a:t>LIBRARY USED</a:t>
            </a:r>
            <a:endParaRPr lang="en-US" sz="4000" dirty="0"/>
          </a:p>
        </p:txBody>
      </p:sp>
      <p:sp>
        <p:nvSpPr>
          <p:cNvPr id="373" name="Google Shape;373;p12"/>
          <p:cNvSpPr txBox="1">
            <a:spLocks noGrp="1"/>
          </p:cNvSpPr>
          <p:nvPr>
            <p:ph type="body" idx="1"/>
          </p:nvPr>
        </p:nvSpPr>
        <p:spPr>
          <a:xfrm>
            <a:off x="715250" y="2173266"/>
            <a:ext cx="10749900" cy="43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indent="-370840">
              <a:buSzPts val="2240"/>
            </a:pPr>
            <a:r>
              <a:rPr lang="en-IN" sz="2800" dirty="0"/>
              <a:t>Keras- </a:t>
            </a:r>
            <a:r>
              <a:rPr lang="en-US" dirty="0"/>
              <a:t>Text Classification, Video Captioning</a:t>
            </a:r>
            <a:r>
              <a:rPr lang="en-IN" dirty="0"/>
              <a:t> 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70840">
              <a:buSzPts val="2240"/>
            </a:pPr>
            <a:r>
              <a:rPr lang="en-US" sz="2800" dirty="0"/>
              <a:t>NLTK</a:t>
            </a:r>
            <a:r>
              <a:rPr lang="en-US" sz="2000" dirty="0"/>
              <a:t>- Text Preprocessing</a:t>
            </a:r>
            <a:r>
              <a:rPr lang="en-US" sz="2800" dirty="0"/>
              <a:t>	</a:t>
            </a:r>
            <a:endParaRPr lang="en-IN" sz="2800" dirty="0"/>
          </a:p>
          <a:p>
            <a:pPr indent="-370840">
              <a:buSzPts val="2240"/>
            </a:pPr>
            <a:r>
              <a:rPr lang="en-US" sz="2800" dirty="0"/>
              <a:t>MoviePy</a:t>
            </a:r>
            <a:r>
              <a:rPr lang="en-US" sz="2000" dirty="0"/>
              <a:t>- Video Preprocessing</a:t>
            </a:r>
            <a:endParaRPr lang="en-IN" sz="2000" dirty="0"/>
          </a:p>
          <a:p>
            <a:pPr indent="-370840">
              <a:buSzPts val="2240"/>
            </a:pPr>
            <a:r>
              <a:rPr lang="en-US" sz="2800" dirty="0"/>
              <a:t>LancasterStemmer- </a:t>
            </a:r>
            <a:r>
              <a:rPr lang="en-US" sz="2000" dirty="0"/>
              <a:t>The LancasterStemmer library is a Python library that provides a stemming algorithm to reduce words to their base or root form</a:t>
            </a:r>
            <a:endParaRPr lang="en-IN" sz="2000" dirty="0"/>
          </a:p>
          <a:p>
            <a:pPr indent="-370840">
              <a:buSzPts val="2240"/>
            </a:pPr>
            <a:r>
              <a:rPr lang="en-US" sz="2800" dirty="0"/>
              <a:t>Speech recognition</a:t>
            </a:r>
            <a:r>
              <a:rPr lang="en-US" sz="2000" dirty="0"/>
              <a:t>- The speech_recognition library in Python can be used to integrate speech recognition capabilities into an optimized video text analyzer</a:t>
            </a:r>
            <a:endParaRPr lang="en-IN" sz="2000" dirty="0"/>
          </a:p>
          <a:p>
            <a:pPr indent="-370840">
              <a:buSzPts val="2240"/>
            </a:pPr>
            <a:r>
              <a:rPr lang="en-US" sz="2800" dirty="0" err="1"/>
              <a:t>Tkinter</a:t>
            </a:r>
            <a:r>
              <a:rPr lang="en-US" sz="2000" dirty="0"/>
              <a:t>-The </a:t>
            </a:r>
            <a:r>
              <a:rPr lang="en-US" sz="2000" dirty="0" err="1"/>
              <a:t>tkinter</a:t>
            </a:r>
            <a:r>
              <a:rPr lang="en-US" sz="2000" dirty="0"/>
              <a:t> library in Python can be used to create a graphical user interface (GUI) for an optimized video text analyzer</a:t>
            </a:r>
            <a:endParaRPr lang="en-IN" sz="2000" dirty="0"/>
          </a:p>
          <a:p>
            <a:pPr indent="-370840">
              <a:buSzPts val="2240"/>
            </a:pPr>
            <a:endParaRPr sz="2800" dirty="0">
              <a:sym typeface="Times New Roman"/>
            </a:endParaRPr>
          </a:p>
          <a:p>
            <a:pPr marL="0" lvl="0" indent="0" algn="l" rtl="0">
              <a:spcBef>
                <a:spcPts val="2083"/>
              </a:spcBef>
              <a:spcAft>
                <a:spcPts val="0"/>
              </a:spcAft>
              <a:buSzPts val="1440"/>
              <a:buNone/>
            </a:pPr>
            <a:endParaRPr sz="2500" u="sng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endParaRPr sz="2500" u="sng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endParaRPr sz="2500" u="sng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endParaRPr sz="2500" u="sng" dirty="0"/>
          </a:p>
        </p:txBody>
      </p:sp>
    </p:spTree>
    <p:extLst>
      <p:ext uri="{BB962C8B-B14F-4D97-AF65-F5344CB8AC3E}">
        <p14:creationId xmlns:p14="http://schemas.microsoft.com/office/powerpoint/2010/main" val="3685002918"/>
      </p:ext>
    </p:extLst>
  </p:cSld>
  <p:clrMapOvr>
    <a:masterClrMapping/>
  </p:clrMapOvr>
  <p:transition spd="slow">
    <p:push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"/>
          <p:cNvSpPr txBox="1">
            <a:spLocks noGrp="1"/>
          </p:cNvSpPr>
          <p:nvPr>
            <p:ph type="title"/>
          </p:nvPr>
        </p:nvSpPr>
        <p:spPr>
          <a:xfrm>
            <a:off x="1752602" y="5"/>
            <a:ext cx="85440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40"/>
              <a:buFont typeface="Times New Roman"/>
              <a:buNone/>
            </a:pPr>
            <a:br>
              <a:rPr lang="en-US" sz="3440" b="1">
                <a:latin typeface="Times New Roman"/>
                <a:ea typeface="Times New Roman"/>
                <a:cs typeface="Times New Roman"/>
                <a:sym typeface="Times New Roman"/>
              </a:rPr>
            </a:br>
            <a:br>
              <a:rPr lang="en-US" sz="3440" b="1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3440" b="1">
                <a:latin typeface="Times New Roman"/>
                <a:ea typeface="Times New Roman"/>
                <a:cs typeface="Times New Roman"/>
                <a:sym typeface="Times New Roman"/>
              </a:rPr>
              <a:t>TABLE OF CONTENT </a:t>
            </a:r>
            <a:endParaRPr sz="3440"/>
          </a:p>
        </p:txBody>
      </p:sp>
      <p:sp>
        <p:nvSpPr>
          <p:cNvPr id="249" name="Google Shape;249;p2"/>
          <p:cNvSpPr txBox="1">
            <a:spLocks noGrp="1"/>
          </p:cNvSpPr>
          <p:nvPr>
            <p:ph type="body" idx="1"/>
          </p:nvPr>
        </p:nvSpPr>
        <p:spPr>
          <a:xfrm>
            <a:off x="1601774" y="1967059"/>
            <a:ext cx="8544000" cy="4678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91160" algn="l" rtl="0">
              <a:lnSpc>
                <a:spcPct val="150000"/>
              </a:lnSpc>
              <a:spcBef>
                <a:spcPts val="2083"/>
              </a:spcBef>
              <a:spcAft>
                <a:spcPts val="0"/>
              </a:spcAft>
              <a:buSzPts val="2200"/>
              <a:buFont typeface="Times New Roman"/>
              <a:buAutoNum type="arabicPeriod"/>
            </a:pPr>
            <a:r>
              <a:rPr lang="en-US" sz="2200" dirty="0">
                <a:latin typeface="Times New Roman"/>
                <a:ea typeface="Times New Roman"/>
                <a:cs typeface="Times New Roman"/>
                <a:sym typeface="Times New Roman"/>
              </a:rPr>
              <a:t>Introduction</a:t>
            </a:r>
            <a:endParaRPr sz="22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lvl="0" indent="-39116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200"/>
              <a:buFont typeface="Times New Roman"/>
              <a:buAutoNum type="arabicPeriod"/>
            </a:pPr>
            <a:r>
              <a:rPr lang="en-US" sz="2200" dirty="0">
                <a:latin typeface="Times New Roman"/>
                <a:ea typeface="Times New Roman"/>
                <a:cs typeface="Times New Roman"/>
                <a:sym typeface="Times New Roman"/>
              </a:rPr>
              <a:t>AIM/Objective of Project</a:t>
            </a:r>
            <a:endParaRPr sz="22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lvl="0" indent="-39116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200"/>
              <a:buFont typeface="Times New Roman"/>
              <a:buAutoNum type="arabicPeriod"/>
            </a:pPr>
            <a:r>
              <a:rPr lang="en-US" sz="2200" dirty="0">
                <a:latin typeface="Times New Roman"/>
                <a:ea typeface="Times New Roman"/>
                <a:cs typeface="Times New Roman"/>
                <a:sym typeface="Times New Roman"/>
              </a:rPr>
              <a:t>Scope</a:t>
            </a:r>
            <a:endParaRPr sz="22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lvl="0" indent="-39116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200"/>
              <a:buFont typeface="Times New Roman"/>
              <a:buAutoNum type="arabicPeriod"/>
            </a:pPr>
            <a:r>
              <a:rPr lang="en-US" sz="2200" dirty="0">
                <a:latin typeface="Times New Roman"/>
                <a:ea typeface="Times New Roman"/>
                <a:cs typeface="Times New Roman"/>
                <a:sym typeface="Times New Roman"/>
              </a:rPr>
              <a:t>Feasibility of Project</a:t>
            </a:r>
            <a:endParaRPr sz="22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lvl="0" indent="-39116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200"/>
              <a:buFont typeface="Times New Roman"/>
              <a:buAutoNum type="arabicPeriod"/>
            </a:pPr>
            <a:r>
              <a:rPr lang="en-US" sz="2200" dirty="0">
                <a:latin typeface="Times New Roman"/>
                <a:ea typeface="Times New Roman"/>
                <a:cs typeface="Times New Roman"/>
                <a:sym typeface="Times New Roman"/>
              </a:rPr>
              <a:t>Methodology</a:t>
            </a:r>
            <a:endParaRPr sz="22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lvl="0" indent="-39116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200"/>
              <a:buFont typeface="Times New Roman"/>
              <a:buAutoNum type="arabicPeriod"/>
            </a:pPr>
            <a:r>
              <a:rPr lang="en-US" sz="2200" dirty="0">
                <a:latin typeface="Times New Roman"/>
                <a:ea typeface="Times New Roman"/>
                <a:cs typeface="Times New Roman"/>
                <a:sym typeface="Times New Roman"/>
              </a:rPr>
              <a:t>Requirement Analysis</a:t>
            </a:r>
          </a:p>
          <a:p>
            <a:pPr marL="342900" lvl="0" indent="-39116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200"/>
              <a:buFont typeface="Times New Roman"/>
              <a:buAutoNum type="arabicPeriod"/>
            </a:pPr>
            <a:r>
              <a:rPr lang="en-US" sz="2200" dirty="0">
                <a:latin typeface="Times New Roman"/>
                <a:ea typeface="Times New Roman"/>
                <a:cs typeface="Times New Roman"/>
                <a:sym typeface="Times New Roman"/>
              </a:rPr>
              <a:t>Future Scope</a:t>
            </a:r>
            <a:endParaRPr sz="22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lvl="0" indent="0" algn="l" rtl="0">
              <a:lnSpc>
                <a:spcPct val="150000"/>
              </a:lnSpc>
              <a:spcBef>
                <a:spcPts val="2083"/>
              </a:spcBef>
              <a:spcAft>
                <a:spcPts val="1000"/>
              </a:spcAft>
              <a:buNone/>
            </a:pPr>
            <a:endParaRPr sz="22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ransition spd="slow">
    <p:push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10"/>
          <p:cNvSpPr txBox="1">
            <a:spLocks noGrp="1"/>
          </p:cNvSpPr>
          <p:nvPr>
            <p:ph type="title"/>
          </p:nvPr>
        </p:nvSpPr>
        <p:spPr>
          <a:xfrm>
            <a:off x="1154954" y="973669"/>
            <a:ext cx="8825659" cy="706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Times New Roman"/>
              <a:buNone/>
            </a:pPr>
            <a:r>
              <a:rPr lang="en-US" sz="4000" b="1" dirty="0">
                <a:latin typeface="Times New Roman"/>
                <a:ea typeface="Times New Roman"/>
                <a:cs typeface="Times New Roman"/>
                <a:sym typeface="Times New Roman"/>
              </a:rPr>
              <a:t>REQUIREMENT ANALYSIS</a:t>
            </a:r>
            <a:endParaRPr sz="4000" dirty="0"/>
          </a:p>
        </p:txBody>
      </p:sp>
      <p:sp>
        <p:nvSpPr>
          <p:cNvPr id="361" name="Google Shape;361;p10"/>
          <p:cNvSpPr txBox="1">
            <a:spLocks noGrp="1"/>
          </p:cNvSpPr>
          <p:nvPr>
            <p:ph type="body" idx="1"/>
          </p:nvPr>
        </p:nvSpPr>
        <p:spPr>
          <a:xfrm>
            <a:off x="1028700" y="2590800"/>
            <a:ext cx="10920300" cy="456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2800" u="sng" dirty="0">
                <a:solidFill>
                  <a:srgbClr val="29292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Hardware Requirements:</a:t>
            </a:r>
            <a:endParaRPr sz="2800" u="sng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lvl="0" indent="-402590" algn="just" rtl="0">
              <a:lnSpc>
                <a:spcPct val="150000"/>
              </a:lnSpc>
              <a:spcBef>
                <a:spcPts val="2083"/>
              </a:spcBef>
              <a:spcAft>
                <a:spcPts val="0"/>
              </a:spcAft>
              <a:buSzPts val="2800"/>
              <a:buChar char="►"/>
            </a:pPr>
            <a:r>
              <a:rPr lang="en-US" sz="2800" dirty="0">
                <a:solidFill>
                  <a:srgbClr val="29292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OS : Windows 8 or above</a:t>
            </a:r>
            <a:endParaRPr sz="28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lvl="0" indent="-402590" algn="just" rtl="0">
              <a:lnSpc>
                <a:spcPct val="150000"/>
              </a:lnSpc>
              <a:spcBef>
                <a:spcPts val="2083"/>
              </a:spcBef>
              <a:spcAft>
                <a:spcPts val="0"/>
              </a:spcAft>
              <a:buSzPts val="2800"/>
              <a:buChar char="►"/>
            </a:pPr>
            <a:r>
              <a:rPr lang="en-US" sz="2800" dirty="0">
                <a:solidFill>
                  <a:srgbClr val="29292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Architecture : </a:t>
            </a:r>
            <a:r>
              <a:rPr lang="en-US" sz="2800" dirty="0">
                <a:latin typeface="Times New Roman"/>
                <a:ea typeface="Times New Roman"/>
                <a:cs typeface="Times New Roman"/>
                <a:sym typeface="Times New Roman"/>
              </a:rPr>
              <a:t>32- or </a:t>
            </a:r>
            <a:r>
              <a:rPr lang="en-US" sz="2800" dirty="0">
                <a:solidFill>
                  <a:srgbClr val="29292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64-bit operating system</a:t>
            </a:r>
            <a:r>
              <a:rPr lang="en-US" sz="28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8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x64 </a:t>
            </a:r>
            <a:r>
              <a:rPr lang="en-US" sz="28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i.e</a:t>
            </a:r>
            <a:r>
              <a:rPr lang="en-US" sz="28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86 bit, x32 </a:t>
            </a:r>
            <a:r>
              <a:rPr lang="en-US" sz="28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i.e</a:t>
            </a:r>
            <a:r>
              <a:rPr lang="en-US" sz="28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86 bit</a:t>
            </a:r>
            <a:endParaRPr sz="28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lvl="0" indent="-402590" algn="just" rtl="0">
              <a:lnSpc>
                <a:spcPct val="150000"/>
              </a:lnSpc>
              <a:spcBef>
                <a:spcPts val="2083"/>
              </a:spcBef>
              <a:spcAft>
                <a:spcPts val="0"/>
              </a:spcAft>
              <a:buSzPts val="2800"/>
              <a:buChar char="►"/>
            </a:pPr>
            <a:r>
              <a:rPr lang="en-US" sz="2800" dirty="0">
                <a:solidFill>
                  <a:srgbClr val="29292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Minimum 4GB RAM</a:t>
            </a:r>
            <a:endParaRPr sz="28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lvl="0" indent="-402590" algn="just" rtl="0">
              <a:lnSpc>
                <a:spcPct val="150000"/>
              </a:lnSpc>
              <a:spcBef>
                <a:spcPts val="2083"/>
              </a:spcBef>
              <a:spcAft>
                <a:spcPts val="0"/>
              </a:spcAft>
              <a:buSzPts val="2800"/>
              <a:buChar char="►"/>
            </a:pPr>
            <a:r>
              <a:rPr lang="en-US" sz="2800" dirty="0">
                <a:solidFill>
                  <a:srgbClr val="29292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Minimum 5GB of disk space to install Anaconda</a:t>
            </a:r>
            <a:endParaRPr sz="28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50000"/>
              </a:lnSpc>
              <a:spcBef>
                <a:spcPts val="2083"/>
              </a:spcBef>
              <a:spcAft>
                <a:spcPts val="0"/>
              </a:spcAft>
              <a:buSzPts val="1440"/>
              <a:buNone/>
            </a:pPr>
            <a:endParaRPr sz="28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ransition spd="slow">
    <p:push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11"/>
          <p:cNvSpPr txBox="1">
            <a:spLocks noGrp="1"/>
          </p:cNvSpPr>
          <p:nvPr>
            <p:ph type="title"/>
          </p:nvPr>
        </p:nvSpPr>
        <p:spPr>
          <a:xfrm>
            <a:off x="1154954" y="973669"/>
            <a:ext cx="8825659" cy="706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Times New Roman"/>
              <a:buNone/>
            </a:pPr>
            <a:r>
              <a:rPr lang="en-US" sz="4000" b="1">
                <a:latin typeface="Times New Roman"/>
                <a:ea typeface="Times New Roman"/>
                <a:cs typeface="Times New Roman"/>
                <a:sym typeface="Times New Roman"/>
              </a:rPr>
              <a:t>REQUIREMENT ANALYSIS</a:t>
            </a:r>
            <a:endParaRPr sz="4000"/>
          </a:p>
        </p:txBody>
      </p:sp>
      <p:sp>
        <p:nvSpPr>
          <p:cNvPr id="367" name="Google Shape;367;p11"/>
          <p:cNvSpPr txBox="1">
            <a:spLocks noGrp="1"/>
          </p:cNvSpPr>
          <p:nvPr>
            <p:ph type="body" idx="1"/>
          </p:nvPr>
        </p:nvSpPr>
        <p:spPr>
          <a:xfrm>
            <a:off x="988725" y="2362200"/>
            <a:ext cx="10392300" cy="448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80"/>
              <a:buNone/>
            </a:pPr>
            <a:endParaRPr sz="2800" u="sng">
              <a:solidFill>
                <a:srgbClr val="29292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80"/>
              <a:buNone/>
            </a:pPr>
            <a:r>
              <a:rPr lang="en-US" sz="2800" u="sng">
                <a:solidFill>
                  <a:srgbClr val="29292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Network requirements:</a:t>
            </a:r>
            <a:endParaRPr sz="2800" u="sng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lvl="0" indent="-398780" algn="just" rtl="0">
              <a:lnSpc>
                <a:spcPct val="150000"/>
              </a:lnSpc>
              <a:spcBef>
                <a:spcPts val="2083"/>
              </a:spcBef>
              <a:spcAft>
                <a:spcPts val="0"/>
              </a:spcAft>
              <a:buSzPts val="2800"/>
              <a:buFont typeface="Century Gothic"/>
              <a:buChar char="►"/>
            </a:pPr>
            <a:r>
              <a:rPr lang="en-US" sz="2800">
                <a:solidFill>
                  <a:srgbClr val="29292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Internet Connection with 500+kbps</a:t>
            </a:r>
            <a:endParaRPr sz="2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lvl="0" indent="-398780" algn="just" rtl="0">
              <a:lnSpc>
                <a:spcPct val="150000"/>
              </a:lnSpc>
              <a:spcBef>
                <a:spcPts val="2083"/>
              </a:spcBef>
              <a:spcAft>
                <a:spcPts val="0"/>
              </a:spcAft>
              <a:buSzPts val="2800"/>
              <a:buFont typeface="Century Gothic"/>
              <a:buChar char="►"/>
            </a:pPr>
            <a:r>
              <a:rPr lang="en-US" sz="2800">
                <a:solidFill>
                  <a:srgbClr val="29292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BandWidth :3-5Mbps</a:t>
            </a:r>
            <a:endParaRPr sz="2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557179" lvl="0" indent="-465739" algn="l" rtl="0">
              <a:spcBef>
                <a:spcPts val="2083"/>
              </a:spcBef>
              <a:spcAft>
                <a:spcPts val="0"/>
              </a:spcAft>
              <a:buSzPts val="1440"/>
              <a:buFont typeface="Century Gothic"/>
              <a:buNone/>
            </a:pPr>
            <a:endParaRPr u="sng"/>
          </a:p>
        </p:txBody>
      </p:sp>
    </p:spTree>
  </p:cSld>
  <p:clrMapOvr>
    <a:masterClrMapping/>
  </p:clrMapOvr>
  <p:transition spd="slow">
    <p:push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12"/>
          <p:cNvSpPr txBox="1">
            <a:spLocks noGrp="1"/>
          </p:cNvSpPr>
          <p:nvPr>
            <p:ph type="title"/>
          </p:nvPr>
        </p:nvSpPr>
        <p:spPr>
          <a:xfrm>
            <a:off x="1154954" y="973669"/>
            <a:ext cx="8825659" cy="706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Times New Roman"/>
              <a:buNone/>
            </a:pPr>
            <a:r>
              <a:rPr lang="en-US" sz="4000" b="1">
                <a:latin typeface="Times New Roman"/>
                <a:ea typeface="Times New Roman"/>
                <a:cs typeface="Times New Roman"/>
                <a:sym typeface="Times New Roman"/>
              </a:rPr>
              <a:t>REQUIREMENT ANALYSIS</a:t>
            </a:r>
            <a:endParaRPr sz="4000"/>
          </a:p>
        </p:txBody>
      </p:sp>
      <p:sp>
        <p:nvSpPr>
          <p:cNvPr id="373" name="Google Shape;373;p12"/>
          <p:cNvSpPr txBox="1">
            <a:spLocks noGrp="1"/>
          </p:cNvSpPr>
          <p:nvPr>
            <p:ph type="body" idx="1"/>
          </p:nvPr>
        </p:nvSpPr>
        <p:spPr>
          <a:xfrm>
            <a:off x="715250" y="2286000"/>
            <a:ext cx="10749900" cy="456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80"/>
              <a:buNone/>
            </a:pPr>
            <a:r>
              <a:rPr lang="en-US" sz="2500" u="sng" dirty="0">
                <a:solidFill>
                  <a:srgbClr val="29292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Software Requirements:</a:t>
            </a:r>
            <a:endParaRPr sz="2500" u="sng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7084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240"/>
              <a:buChar char="►"/>
            </a:pPr>
            <a:r>
              <a:rPr lang="en-US" sz="2500" dirty="0">
                <a:solidFill>
                  <a:srgbClr val="29292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Anaconda Version 2.1 or Latest Version of Anaconda </a:t>
            </a:r>
            <a:endParaRPr sz="25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7084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240"/>
              <a:buChar char="►"/>
            </a:pPr>
            <a:r>
              <a:rPr lang="en-US" sz="2500" dirty="0">
                <a:solidFill>
                  <a:srgbClr val="29292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Jupyter Notebook</a:t>
            </a:r>
            <a:endParaRPr sz="25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7084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240"/>
              <a:buChar char="►"/>
            </a:pPr>
            <a:r>
              <a:rPr lang="en-US" sz="2500" dirty="0">
                <a:solidFill>
                  <a:srgbClr val="29292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Python 3.5 or above</a:t>
            </a:r>
            <a:endParaRPr sz="25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7084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240"/>
              <a:buChar char="►"/>
            </a:pPr>
            <a:r>
              <a:rPr lang="en-US" sz="2500" dirty="0">
                <a:solidFill>
                  <a:srgbClr val="29292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Latest Version of HTML and CSS installed over machine</a:t>
            </a:r>
            <a:endParaRPr sz="25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7084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240"/>
              <a:buChar char="►"/>
            </a:pPr>
            <a:r>
              <a:rPr lang="en-US" sz="2500" dirty="0">
                <a:solidFill>
                  <a:srgbClr val="29292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Browser: Chrome or Internet Explorer.</a:t>
            </a:r>
            <a:endParaRPr sz="25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2083"/>
              </a:spcBef>
              <a:spcAft>
                <a:spcPts val="0"/>
              </a:spcAft>
              <a:buSzPts val="1440"/>
              <a:buNone/>
            </a:pPr>
            <a:endParaRPr sz="2500" u="sng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endParaRPr sz="2500" u="sng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endParaRPr sz="2500" u="sng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endParaRPr sz="2500" u="sng" dirty="0"/>
          </a:p>
        </p:txBody>
      </p:sp>
    </p:spTree>
  </p:cSld>
  <p:clrMapOvr>
    <a:masterClrMapping/>
  </p:clrMapOvr>
  <p:transition spd="slow">
    <p:push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C59639-4297-512E-13FF-7946C79981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FUTURE SCOPE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973979-6CB5-AC00-5047-C2FD9DBFB5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10458869" cy="38915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Following are few potential scopes for an optimized video text analyzer.</a:t>
            </a:r>
          </a:p>
          <a:p>
            <a:pPr marL="0" indent="0">
              <a:buNone/>
            </a:pPr>
            <a:endParaRPr 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Improvement of Accuracy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Real-time Video Text Analysis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Multi-lingual Support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Integration with Other Video Analysis Techniques</a:t>
            </a:r>
          </a:p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Deployment in Practical Applications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87454990"/>
      </p:ext>
    </p:extLst>
  </p:cSld>
  <p:clrMapOvr>
    <a:masterClrMapping/>
  </p:clrMapOvr>
  <p:transition spd="slow">
    <p:push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13"/>
          <p:cNvSpPr/>
          <p:nvPr/>
        </p:nvSpPr>
        <p:spPr>
          <a:xfrm>
            <a:off x="3332697" y="393713"/>
            <a:ext cx="6647400" cy="2851500"/>
          </a:xfrm>
          <a:prstGeom prst="rect">
            <a:avLst/>
          </a:prstGeom>
          <a:noFill/>
          <a:ln>
            <a:noFill/>
          </a:ln>
          <a:effectLst>
            <a:reflection stA="42000" endPos="71000" fadeDir="5400012" sy="-100000" algn="bl" rotWithShape="0"/>
          </a:effectLst>
        </p:spPr>
        <p:txBody>
          <a:bodyPr spcFirstLastPara="1" wrap="square" lIns="99050" tIns="49525" rIns="99050" bIns="49525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400" b="1" i="0" u="none" strike="noStrike" cap="none">
                <a:solidFill>
                  <a:schemeClr val="dk1"/>
                </a:solidFill>
                <a:latin typeface="Corsiva"/>
                <a:ea typeface="Corsiva"/>
                <a:cs typeface="Corsiva"/>
                <a:sym typeface="Corsiva"/>
              </a:rPr>
              <a:t>Thank You </a:t>
            </a:r>
            <a:endParaRPr/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"/>
          <p:cNvSpPr txBox="1">
            <a:spLocks noGrp="1"/>
          </p:cNvSpPr>
          <p:nvPr>
            <p:ph type="title"/>
          </p:nvPr>
        </p:nvSpPr>
        <p:spPr>
          <a:xfrm>
            <a:off x="1154954" y="973669"/>
            <a:ext cx="8825700" cy="70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850"/>
              <a:buFont typeface="Century Gothic"/>
              <a:buNone/>
            </a:pPr>
            <a:r>
              <a:rPr lang="en-US" sz="4000" b="1">
                <a:latin typeface="Times New Roman"/>
                <a:ea typeface="Times New Roman"/>
                <a:cs typeface="Times New Roman"/>
                <a:sym typeface="Times New Roman"/>
              </a:rPr>
              <a:t>INTRODUCTION </a:t>
            </a:r>
            <a:endParaRPr sz="4000"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5" name="Google Shape;255;p3"/>
          <p:cNvSpPr txBox="1">
            <a:spLocks noGrp="1"/>
          </p:cNvSpPr>
          <p:nvPr>
            <p:ph type="body" idx="1"/>
          </p:nvPr>
        </p:nvSpPr>
        <p:spPr>
          <a:xfrm>
            <a:off x="925626" y="2393375"/>
            <a:ext cx="63951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2700">
                <a:latin typeface="Times New Roman"/>
                <a:ea typeface="Times New Roman"/>
                <a:cs typeface="Times New Roman"/>
                <a:sym typeface="Times New Roman"/>
              </a:rPr>
              <a:t>As we know in this digital era no one has time to go through the long videos for only particular information.</a:t>
            </a:r>
            <a:r>
              <a:rPr lang="en-US" sz="2700" b="1" u="sng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ibil</a:t>
            </a:r>
            <a:endParaRPr sz="2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lvl="0" indent="-37211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700"/>
              <a:buChar char="►"/>
            </a:pPr>
            <a:r>
              <a:rPr lang="en-US" sz="2700">
                <a:latin typeface="Times New Roman"/>
                <a:ea typeface="Times New Roman"/>
                <a:cs typeface="Times New Roman"/>
                <a:sym typeface="Times New Roman"/>
              </a:rPr>
              <a:t>As it is very time consuming</a:t>
            </a:r>
            <a:endParaRPr sz="2700"/>
          </a:p>
          <a:p>
            <a:pPr marL="342900" lvl="0" indent="-37211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700"/>
              <a:buChar char="►"/>
            </a:pPr>
            <a:r>
              <a:rPr lang="en-US" sz="2700">
                <a:latin typeface="Times New Roman"/>
                <a:ea typeface="Times New Roman"/>
                <a:cs typeface="Times New Roman"/>
                <a:sym typeface="Times New Roman"/>
              </a:rPr>
              <a:t>And costly as well.</a:t>
            </a:r>
            <a:endParaRPr sz="2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just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56" name="Google Shape;256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39425" y="2545450"/>
            <a:ext cx="4472775" cy="3645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5dde20da5a_4_3"/>
          <p:cNvSpPr txBox="1">
            <a:spLocks noGrp="1"/>
          </p:cNvSpPr>
          <p:nvPr>
            <p:ph type="title"/>
          </p:nvPr>
        </p:nvSpPr>
        <p:spPr>
          <a:xfrm>
            <a:off x="1154954" y="1205069"/>
            <a:ext cx="8825700" cy="707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850"/>
              <a:buFont typeface="Century Gothic"/>
              <a:buNone/>
            </a:pPr>
            <a:r>
              <a:rPr lang="en-US" sz="4000" b="1">
                <a:latin typeface="Times New Roman"/>
                <a:ea typeface="Times New Roman"/>
                <a:cs typeface="Times New Roman"/>
                <a:sym typeface="Times New Roman"/>
              </a:rPr>
              <a:t>INTRODUCTION </a:t>
            </a:r>
            <a:endParaRPr sz="4000"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3" name="Google Shape;263;g15dde20da5a_4_3"/>
          <p:cNvSpPr txBox="1">
            <a:spLocks noGrp="1"/>
          </p:cNvSpPr>
          <p:nvPr>
            <p:ph type="body" idx="1"/>
          </p:nvPr>
        </p:nvSpPr>
        <p:spPr>
          <a:xfrm>
            <a:off x="1154954" y="2603500"/>
            <a:ext cx="8825700" cy="3416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85000" lnSpcReduction="10000"/>
          </a:bodyPr>
          <a:lstStyle/>
          <a:p>
            <a:pPr marL="342900" lvl="0" indent="-358754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Times New Roman"/>
              <a:buChar char="►"/>
            </a:pPr>
            <a:r>
              <a:rPr lang="en-US" sz="2929">
                <a:latin typeface="Times New Roman"/>
                <a:ea typeface="Times New Roman"/>
                <a:cs typeface="Times New Roman"/>
                <a:sym typeface="Times New Roman"/>
              </a:rPr>
              <a:t>Video text Analyzer will be helpful in creating and extracting the short but useful information from those videos.</a:t>
            </a:r>
            <a:endParaRPr sz="2929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lvl="0" indent="-358754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Times New Roman"/>
              <a:buChar char="►"/>
            </a:pPr>
            <a:r>
              <a:rPr lang="en-US" sz="2929">
                <a:latin typeface="Times New Roman"/>
                <a:ea typeface="Times New Roman"/>
                <a:cs typeface="Times New Roman"/>
                <a:sym typeface="Times New Roman"/>
              </a:rPr>
              <a:t>Like creation of summary of videos, highlighting of special content from videos and extracting useful data from from the video.</a:t>
            </a:r>
            <a:endParaRPr sz="2929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7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ransition spd="slow">
    <p:pu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"/>
          <p:cNvSpPr txBox="1">
            <a:spLocks noGrp="1"/>
          </p:cNvSpPr>
          <p:nvPr>
            <p:ph type="title"/>
          </p:nvPr>
        </p:nvSpPr>
        <p:spPr>
          <a:xfrm>
            <a:off x="1154954" y="973669"/>
            <a:ext cx="8825700" cy="70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Times New Roman"/>
              <a:buNone/>
            </a:pPr>
            <a:r>
              <a:rPr lang="en-US" sz="4000" b="1">
                <a:latin typeface="Times New Roman"/>
                <a:ea typeface="Times New Roman"/>
                <a:cs typeface="Times New Roman"/>
                <a:sym typeface="Times New Roman"/>
              </a:rPr>
              <a:t>AIM / OBJECTIVE OF PROJECT: </a:t>
            </a:r>
            <a:endParaRPr sz="4000" b="1" u="sng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9" name="Google Shape;269;p4"/>
          <p:cNvSpPr txBox="1">
            <a:spLocks noGrp="1"/>
          </p:cNvSpPr>
          <p:nvPr>
            <p:ph type="body" idx="1"/>
          </p:nvPr>
        </p:nvSpPr>
        <p:spPr>
          <a:xfrm>
            <a:off x="1154954" y="2027250"/>
            <a:ext cx="88257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700">
              <a:solidFill>
                <a:srgbClr val="40404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just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700">
                <a:solidFill>
                  <a:srgbClr val="4040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purpose of Video text analyzer is to propose solution to </a:t>
            </a:r>
            <a:r>
              <a:rPr lang="en-US" sz="270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overcome the issues like:</a:t>
            </a:r>
            <a:endParaRPr sz="2700">
              <a:solidFill>
                <a:srgbClr val="33333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800100" lvl="0" indent="-342900" algn="just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240"/>
              <a:buChar char="►"/>
            </a:pPr>
            <a:r>
              <a:rPr lang="en-US" sz="270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Power Consumption</a:t>
            </a:r>
            <a:endParaRPr sz="2700">
              <a:solidFill>
                <a:srgbClr val="33333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800100" lvl="0" indent="-342900" algn="just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240"/>
              <a:buChar char="►"/>
            </a:pPr>
            <a:r>
              <a:rPr lang="en-US" sz="270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Taking additional time of the user</a:t>
            </a:r>
            <a:endParaRPr sz="2700">
              <a:solidFill>
                <a:srgbClr val="33333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800100" lvl="0" indent="-342900" algn="just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240"/>
              <a:buChar char="►"/>
            </a:pPr>
            <a:r>
              <a:rPr lang="en-US" sz="270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Extra storage for storing and downloading the videos.</a:t>
            </a:r>
            <a:endParaRPr sz="2700">
              <a:solidFill>
                <a:srgbClr val="33333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20"/>
              <a:buNone/>
            </a:pPr>
            <a:endParaRPr sz="27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ransition spd="slow">
    <p:push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5"/>
          <p:cNvSpPr txBox="1">
            <a:spLocks noGrp="1"/>
          </p:cNvSpPr>
          <p:nvPr>
            <p:ph type="body" idx="4294967295"/>
          </p:nvPr>
        </p:nvSpPr>
        <p:spPr>
          <a:xfrm>
            <a:off x="525925" y="147250"/>
            <a:ext cx="10581600" cy="64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25000" lnSpcReduction="20000"/>
          </a:bodyPr>
          <a:lstStyle/>
          <a:p>
            <a:pPr marL="0" lvl="0" indent="0" algn="just" rtl="0">
              <a:spcBef>
                <a:spcPts val="1000"/>
              </a:spcBef>
              <a:spcAft>
                <a:spcPts val="0"/>
              </a:spcAft>
              <a:buSzPct val="64588"/>
              <a:buNone/>
            </a:pPr>
            <a:endParaRPr sz="12138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just" rtl="0">
              <a:spcBef>
                <a:spcPts val="1000"/>
              </a:spcBef>
              <a:spcAft>
                <a:spcPts val="0"/>
              </a:spcAft>
              <a:buSzPct val="64588"/>
              <a:buNone/>
            </a:pPr>
            <a:r>
              <a:rPr lang="en-US" sz="12138" b="1" dirty="0">
                <a:latin typeface="Times New Roman"/>
                <a:ea typeface="Times New Roman"/>
                <a:cs typeface="Times New Roman"/>
                <a:sym typeface="Times New Roman"/>
              </a:rPr>
              <a:t>OBJECTIVE:</a:t>
            </a:r>
            <a:endParaRPr sz="12138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just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ct val="62089"/>
              <a:buNone/>
            </a:pPr>
            <a:endParaRPr sz="10307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just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ct val="62089"/>
              <a:buNone/>
            </a:pPr>
            <a:r>
              <a:rPr lang="en-US" sz="10307" dirty="0">
                <a:latin typeface="Times New Roman"/>
                <a:ea typeface="Times New Roman"/>
                <a:cs typeface="Times New Roman"/>
                <a:sym typeface="Times New Roman"/>
              </a:rPr>
              <a:t>The objective of this project is to create a short summary that can still convey the original message.</a:t>
            </a:r>
            <a:endParaRPr sz="4107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just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ct val="62089"/>
              <a:buNone/>
            </a:pPr>
            <a:r>
              <a:rPr lang="en-US" sz="10307" dirty="0">
                <a:latin typeface="Times New Roman"/>
                <a:ea typeface="Times New Roman"/>
                <a:cs typeface="Times New Roman"/>
                <a:sym typeface="Times New Roman"/>
              </a:rPr>
              <a:t>To achieve the above purpose, we go through the following steps:</a:t>
            </a:r>
            <a:endParaRPr sz="10307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800100" lvl="0" indent="-379534" algn="just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ct val="84477"/>
              <a:buFont typeface="Times New Roman"/>
              <a:buAutoNum type="arabicPeriod"/>
            </a:pPr>
            <a:r>
              <a:rPr lang="en-US" sz="10307" dirty="0">
                <a:latin typeface="Times New Roman"/>
                <a:ea typeface="Times New Roman"/>
                <a:cs typeface="Times New Roman"/>
                <a:sym typeface="Times New Roman"/>
              </a:rPr>
              <a:t>Conduct process on video frames to extract the data</a:t>
            </a:r>
            <a:endParaRPr sz="4107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800100" lvl="0" indent="-379534" algn="just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ct val="84477"/>
              <a:buFont typeface="Times New Roman"/>
              <a:buAutoNum type="arabicPeriod"/>
            </a:pPr>
            <a:r>
              <a:rPr lang="en-US" sz="10307" dirty="0">
                <a:latin typeface="Times New Roman"/>
                <a:ea typeface="Times New Roman"/>
                <a:cs typeface="Times New Roman"/>
                <a:sym typeface="Times New Roman"/>
              </a:rPr>
              <a:t>Conduct process to eliminate any bulky or duplicate data (frames) from the above extracted data to choose the best ones for the best results.</a:t>
            </a:r>
            <a:endParaRPr sz="4107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800100" lvl="0" indent="-379534" algn="just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ct val="84477"/>
              <a:buFont typeface="Times New Roman"/>
              <a:buAutoNum type="arabicPeriod"/>
            </a:pPr>
            <a:r>
              <a:rPr lang="en-US" sz="10307" dirty="0">
                <a:latin typeface="Times New Roman"/>
                <a:ea typeface="Times New Roman"/>
                <a:cs typeface="Times New Roman"/>
                <a:sym typeface="Times New Roman"/>
              </a:rPr>
              <a:t>Conduct process to select the best content after cleaning of data.</a:t>
            </a:r>
            <a:endParaRPr sz="10307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800100" lvl="0" indent="-379534" algn="just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ct val="84477"/>
              <a:buFont typeface="Times New Roman"/>
              <a:buAutoNum type="arabicPeriod"/>
            </a:pPr>
            <a:r>
              <a:rPr lang="en-US" sz="10307" dirty="0">
                <a:latin typeface="Times New Roman"/>
                <a:ea typeface="Times New Roman"/>
                <a:cs typeface="Times New Roman"/>
                <a:sym typeface="Times New Roman"/>
              </a:rPr>
              <a:t>Apply the suitable algorithm to obtain a good summarized video</a:t>
            </a:r>
            <a:endParaRPr sz="10307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800100" lvl="0" indent="-320040" algn="just" rtl="0">
              <a:spcBef>
                <a:spcPts val="1000"/>
              </a:spcBef>
              <a:spcAft>
                <a:spcPts val="0"/>
              </a:spcAft>
              <a:buSzPct val="68321"/>
              <a:buNone/>
            </a:pPr>
            <a:endParaRPr sz="2107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ransition spd="slow">
    <p:push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6"/>
          <p:cNvSpPr txBox="1">
            <a:spLocks noGrp="1"/>
          </p:cNvSpPr>
          <p:nvPr>
            <p:ph type="body" idx="1"/>
          </p:nvPr>
        </p:nvSpPr>
        <p:spPr>
          <a:xfrm>
            <a:off x="883550" y="990600"/>
            <a:ext cx="9670200" cy="53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2560"/>
              <a:buNone/>
            </a:pPr>
            <a:r>
              <a:rPr lang="en-US" sz="3300" b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SCOPE</a:t>
            </a:r>
            <a:endParaRPr sz="1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ts val="2560"/>
              <a:buNone/>
            </a:pPr>
            <a:endParaRPr sz="3200" b="1" u="sng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ts val="1920"/>
              <a:buNone/>
            </a:pP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920"/>
              <a:buNone/>
            </a:pPr>
            <a:r>
              <a:rPr lang="en-US" sz="2800">
                <a:latin typeface="Times New Roman"/>
                <a:ea typeface="Times New Roman"/>
                <a:cs typeface="Times New Roman"/>
                <a:sym typeface="Times New Roman"/>
              </a:rPr>
              <a:t>The scope of the Video Text Analyzer are listed below:</a:t>
            </a:r>
            <a:endParaRPr sz="2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80010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240"/>
              <a:buChar char="►"/>
            </a:pPr>
            <a:r>
              <a:rPr lang="en-US" sz="2800">
                <a:latin typeface="Times New Roman"/>
                <a:ea typeface="Times New Roman"/>
                <a:cs typeface="Times New Roman"/>
                <a:sym typeface="Times New Roman"/>
              </a:rPr>
              <a:t>News Video</a:t>
            </a:r>
            <a:endParaRPr sz="2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80010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240"/>
              <a:buChar char="►"/>
            </a:pPr>
            <a:r>
              <a:rPr lang="en-US" sz="2800">
                <a:latin typeface="Times New Roman"/>
                <a:ea typeface="Times New Roman"/>
                <a:cs typeface="Times New Roman"/>
                <a:sym typeface="Times New Roman"/>
              </a:rPr>
              <a:t>E Lecture Video</a:t>
            </a:r>
            <a:endParaRPr sz="2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80010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240"/>
              <a:buChar char="►"/>
            </a:pPr>
            <a:r>
              <a:rPr lang="en-US" sz="2800">
                <a:latin typeface="Times New Roman"/>
                <a:ea typeface="Times New Roman"/>
                <a:cs typeface="Times New Roman"/>
                <a:sym typeface="Times New Roman"/>
              </a:rPr>
              <a:t>Research Video</a:t>
            </a:r>
            <a:endParaRPr sz="2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ransition spd="slow">
    <p:push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7"/>
          <p:cNvSpPr txBox="1">
            <a:spLocks noGrp="1"/>
          </p:cNvSpPr>
          <p:nvPr>
            <p:ph type="title"/>
          </p:nvPr>
        </p:nvSpPr>
        <p:spPr>
          <a:xfrm>
            <a:off x="1154954" y="973669"/>
            <a:ext cx="8825700" cy="70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Times New Roman"/>
              <a:buNone/>
            </a:pPr>
            <a:r>
              <a:rPr lang="en-US" sz="3400" b="1">
                <a:latin typeface="Times New Roman"/>
                <a:ea typeface="Times New Roman"/>
                <a:cs typeface="Times New Roman"/>
                <a:sym typeface="Times New Roman"/>
              </a:rPr>
              <a:t>FEASIBILITY OF THE PROJECT </a:t>
            </a:r>
            <a:endParaRPr sz="3400"/>
          </a:p>
        </p:txBody>
      </p:sp>
      <p:sp>
        <p:nvSpPr>
          <p:cNvPr id="285" name="Google Shape;285;p7"/>
          <p:cNvSpPr txBox="1">
            <a:spLocks noGrp="1"/>
          </p:cNvSpPr>
          <p:nvPr>
            <p:ph type="body" idx="1"/>
          </p:nvPr>
        </p:nvSpPr>
        <p:spPr>
          <a:xfrm>
            <a:off x="928700" y="2443175"/>
            <a:ext cx="9723600" cy="36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776"/>
              <a:buNone/>
            </a:pPr>
            <a:r>
              <a:rPr lang="en-US" sz="2500" b="1" u="sng">
                <a:latin typeface="Times New Roman"/>
                <a:ea typeface="Times New Roman"/>
                <a:cs typeface="Times New Roman"/>
                <a:sym typeface="Times New Roman"/>
              </a:rPr>
              <a:t>Technical Feasibility </a:t>
            </a:r>
            <a:r>
              <a:rPr lang="en-US" sz="2500" b="1"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endParaRPr sz="2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lvl="0" indent="-359410" algn="just" rtl="0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SzPts val="2500"/>
              <a:buFont typeface="Times New Roman"/>
              <a:buChar char="►"/>
            </a:pPr>
            <a:r>
              <a:rPr lang="en-US" sz="2500">
                <a:latin typeface="Times New Roman"/>
                <a:ea typeface="Times New Roman"/>
                <a:cs typeface="Times New Roman"/>
                <a:sym typeface="Times New Roman"/>
              </a:rPr>
              <a:t>Usage of scripting languages like HTML and CSS and Python. And usage of open source platforms like Jupyter Notebook.Feasible over Operating Systems like Windows,Linux Android etc.</a:t>
            </a:r>
            <a:endParaRPr sz="2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lvl="0" indent="-359410" algn="just" rtl="0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SzPts val="2500"/>
              <a:buFont typeface="Times New Roman"/>
              <a:buChar char="►"/>
            </a:pPr>
            <a:r>
              <a:rPr lang="en-US" sz="2500">
                <a:latin typeface="Times New Roman"/>
                <a:ea typeface="Times New Roman"/>
                <a:cs typeface="Times New Roman"/>
                <a:sym typeface="Times New Roman"/>
              </a:rPr>
              <a:t>Used technologies are portable with the technical parameters of the systems</a:t>
            </a:r>
            <a:endParaRPr sz="2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lvl="0" indent="-359410" algn="just" rtl="0">
              <a:lnSpc>
                <a:spcPct val="140000"/>
              </a:lnSpc>
              <a:spcBef>
                <a:spcPts val="1000"/>
              </a:spcBef>
              <a:spcAft>
                <a:spcPts val="1000"/>
              </a:spcAft>
              <a:buSzPts val="2500"/>
              <a:buFont typeface="Times New Roman"/>
              <a:buChar char="►"/>
            </a:pPr>
            <a:r>
              <a:rPr lang="en-US" sz="2500">
                <a:latin typeface="Times New Roman"/>
                <a:ea typeface="Times New Roman"/>
                <a:cs typeface="Times New Roman"/>
                <a:sym typeface="Times New Roman"/>
              </a:rPr>
              <a:t>Upgradable after deployment.</a:t>
            </a:r>
            <a:endParaRPr sz="25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ransition spd="slow">
    <p:push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8"/>
          <p:cNvSpPr txBox="1">
            <a:spLocks noGrp="1"/>
          </p:cNvSpPr>
          <p:nvPr>
            <p:ph type="body" idx="1"/>
          </p:nvPr>
        </p:nvSpPr>
        <p:spPr>
          <a:xfrm>
            <a:off x="1072875" y="914400"/>
            <a:ext cx="9480900" cy="54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ct val="76712"/>
              <a:buNone/>
            </a:pPr>
            <a:r>
              <a:rPr lang="en-US" sz="3650" b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OPERATIONAL FEASIBILITY:</a:t>
            </a:r>
            <a:endParaRPr sz="3650"/>
          </a:p>
          <a:p>
            <a:pPr marL="342900" lvl="0" indent="-251459" algn="l" rtl="0">
              <a:spcBef>
                <a:spcPts val="1000"/>
              </a:spcBef>
              <a:spcAft>
                <a:spcPts val="0"/>
              </a:spcAft>
              <a:buSzPct val="79999"/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lvl="0" indent="-251459" algn="l" rtl="0">
              <a:spcBef>
                <a:spcPts val="1000"/>
              </a:spcBef>
              <a:spcAft>
                <a:spcPts val="0"/>
              </a:spcAft>
              <a:buSzPct val="79999"/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lvl="0" indent="-220980" algn="l" rtl="0">
              <a:spcBef>
                <a:spcPts val="1000"/>
              </a:spcBef>
              <a:spcAft>
                <a:spcPts val="0"/>
              </a:spcAft>
              <a:buSzPct val="80000"/>
              <a:buNone/>
            </a:pP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lvl="0" indent="-220980" algn="l" rtl="0">
              <a:spcBef>
                <a:spcPts val="1000"/>
              </a:spcBef>
              <a:spcAft>
                <a:spcPts val="0"/>
              </a:spcAft>
              <a:buSzPct val="80000"/>
              <a:buNone/>
            </a:pP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800100" lvl="0" indent="-362585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►"/>
            </a:pPr>
            <a:r>
              <a:rPr lang="en-US" sz="3000">
                <a:latin typeface="Times New Roman"/>
                <a:ea typeface="Times New Roman"/>
                <a:cs typeface="Times New Roman"/>
                <a:sym typeface="Times New Roman"/>
              </a:rPr>
              <a:t>User Friendly</a:t>
            </a:r>
            <a:endParaRPr sz="3000"/>
          </a:p>
          <a:p>
            <a:pPr marL="800100" lvl="0" indent="-362585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►"/>
            </a:pPr>
            <a:r>
              <a:rPr lang="en-US" sz="3000">
                <a:latin typeface="Times New Roman"/>
                <a:ea typeface="Times New Roman"/>
                <a:cs typeface="Times New Roman"/>
                <a:sym typeface="Times New Roman"/>
              </a:rPr>
              <a:t>Reliability</a:t>
            </a:r>
            <a:endParaRPr sz="3000"/>
          </a:p>
          <a:p>
            <a:pPr marL="800100" lvl="0" indent="-362585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►"/>
            </a:pPr>
            <a:r>
              <a:rPr lang="en-US" sz="3000">
                <a:latin typeface="Times New Roman"/>
                <a:ea typeface="Times New Roman"/>
                <a:cs typeface="Times New Roman"/>
                <a:sym typeface="Times New Roman"/>
              </a:rPr>
              <a:t>Portability</a:t>
            </a:r>
            <a:endParaRPr sz="3000"/>
          </a:p>
          <a:p>
            <a:pPr marL="800100" lvl="0" indent="-362585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►"/>
            </a:pPr>
            <a:r>
              <a:rPr lang="en-US" sz="3000">
                <a:latin typeface="Times New Roman"/>
                <a:ea typeface="Times New Roman"/>
                <a:cs typeface="Times New Roman"/>
                <a:sym typeface="Times New Roman"/>
              </a:rPr>
              <a:t>Availability</a:t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ct val="79999"/>
              <a:buNone/>
            </a:pPr>
            <a:endParaRPr b="1" u="sng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ct val="79999"/>
              <a:buNone/>
            </a:pPr>
            <a:endParaRPr b="1" u="sng"/>
          </a:p>
        </p:txBody>
      </p:sp>
    </p:spTree>
  </p:cSld>
  <p:clrMapOvr>
    <a:masterClrMapping/>
  </p:clrMapOvr>
  <p:transition spd="slow">
    <p:push/>
  </p:transition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rgbClr val="000000"/>
      </a:dk1>
      <a:lt1>
        <a:srgbClr val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F9C9D"/>
      </a:accent5>
      <a:accent6>
        <a:srgbClr val="9E5E9B"/>
      </a:accent6>
      <a:hlink>
        <a:srgbClr val="58C1BA"/>
      </a:hlink>
      <a:folHlink>
        <a:srgbClr val="9DFFC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F9C9D"/>
      </a:accent5>
      <a:accent6>
        <a:srgbClr val="9E5E9B"/>
      </a:accent6>
      <a:hlink>
        <a:srgbClr val="58C1BA"/>
      </a:hlink>
      <a:folHlink>
        <a:srgbClr val="9DD0CB"/>
      </a:folHlink>
    </a:clrScheme>
    <a:fontScheme name="Ion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305</TotalTime>
  <Words>806</Words>
  <Application>Microsoft Office PowerPoint</Application>
  <PresentationFormat>Widescreen</PresentationFormat>
  <Paragraphs>169</Paragraphs>
  <Slides>24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24</vt:i4>
      </vt:variant>
    </vt:vector>
  </HeadingPairs>
  <TitlesOfParts>
    <vt:vector size="34" baseType="lpstr">
      <vt:lpstr>Times New Roman</vt:lpstr>
      <vt:lpstr>Book Antiqua</vt:lpstr>
      <vt:lpstr>Wingdings 3</vt:lpstr>
      <vt:lpstr>Arial</vt:lpstr>
      <vt:lpstr>Noto Sans Symbols</vt:lpstr>
      <vt:lpstr>Calibri</vt:lpstr>
      <vt:lpstr>Century Gothic</vt:lpstr>
      <vt:lpstr>Corsiva</vt:lpstr>
      <vt:lpstr>Ion Boardroom</vt:lpstr>
      <vt:lpstr>Ion</vt:lpstr>
      <vt:lpstr>PowerPoint Presentation</vt:lpstr>
      <vt:lpstr>  TABLE OF CONTENT </vt:lpstr>
      <vt:lpstr>INTRODUCTION </vt:lpstr>
      <vt:lpstr>INTRODUCTION  </vt:lpstr>
      <vt:lpstr>AIM / OBJECTIVE OF PROJECT: </vt:lpstr>
      <vt:lpstr>PowerPoint Presentation</vt:lpstr>
      <vt:lpstr>PowerPoint Presentation</vt:lpstr>
      <vt:lpstr>FEASIBILITY OF THE PROJECT </vt:lpstr>
      <vt:lpstr>PowerPoint Presentation</vt:lpstr>
      <vt:lpstr>PowerPoint Presentation</vt:lpstr>
      <vt:lpstr>Methodology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LSTM working:</vt:lpstr>
      <vt:lpstr>Result</vt:lpstr>
      <vt:lpstr>LIBRARY USED</vt:lpstr>
      <vt:lpstr>REQUIREMENT ANALYSIS</vt:lpstr>
      <vt:lpstr>REQUIREMENT ANALYSIS</vt:lpstr>
      <vt:lpstr>REQUIREMENT ANALYSIS</vt:lpstr>
      <vt:lpstr>FUTURE SCOPE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VIDEO TEXT ANALYZER</dc:title>
  <dc:creator>user</dc:creator>
  <cp:lastModifiedBy>Shivam Singh</cp:lastModifiedBy>
  <cp:revision>16</cp:revision>
  <dcterms:created xsi:type="dcterms:W3CDTF">2006-08-16T00:00:00Z</dcterms:created>
  <dcterms:modified xsi:type="dcterms:W3CDTF">2023-05-30T18:00:37Z</dcterms:modified>
</cp:coreProperties>
</file>